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charts/chart3.xml" ContentType="application/vnd.openxmlformats-officedocument.drawingml.chart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charts/chart4.xml" ContentType="application/vnd.openxmlformats-officedocument.drawingml.chart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Default Extension="jpg" ContentType="image/jpeg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301" r:id="rId4"/>
    <p:sldId id="260" r:id="rId5"/>
    <p:sldId id="261" r:id="rId6"/>
    <p:sldId id="262" r:id="rId7"/>
    <p:sldId id="263" r:id="rId8"/>
    <p:sldId id="264" r:id="rId9"/>
    <p:sldId id="265" r:id="rId10"/>
    <p:sldId id="30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05" r:id="rId19"/>
    <p:sldId id="273" r:id="rId20"/>
    <p:sldId id="274" r:id="rId21"/>
    <p:sldId id="275" r:id="rId22"/>
    <p:sldId id="306" r:id="rId23"/>
    <p:sldId id="276" r:id="rId24"/>
    <p:sldId id="277" r:id="rId25"/>
    <p:sldId id="279" r:id="rId26"/>
    <p:sldId id="280" r:id="rId27"/>
    <p:sldId id="281" r:id="rId28"/>
    <p:sldId id="282" r:id="rId29"/>
    <p:sldId id="303" r:id="rId30"/>
    <p:sldId id="283" r:id="rId31"/>
    <p:sldId id="284" r:id="rId32"/>
    <p:sldId id="285" r:id="rId33"/>
    <p:sldId id="304" r:id="rId34"/>
    <p:sldId id="287" r:id="rId35"/>
    <p:sldId id="289" r:id="rId36"/>
    <p:sldId id="288" r:id="rId37"/>
    <p:sldId id="290" r:id="rId38"/>
    <p:sldId id="291" r:id="rId39"/>
    <p:sldId id="292" r:id="rId40"/>
    <p:sldId id="293" r:id="rId41"/>
    <p:sldId id="294" r:id="rId42"/>
    <p:sldId id="295" r:id="rId43"/>
    <p:sldId id="296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Лист1!$A$2</c:f>
              <c:strCache>
                <c:ptCount val="1"/>
                <c:pt idx="0">
                  <c:v>начальное общее образование</c:v>
                </c:pt>
              </c:strCache>
            </c:strRef>
          </c:tx>
          <c:spPr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circle">
                <a:fillToRect l="100000" t="100000"/>
              </a:path>
              <a:tileRect r="-100000" b="-100000"/>
            </a:gradFill>
          </c:spPr>
          <c:dLbls>
            <c:txPr>
              <a:bodyPr/>
              <a:lstStyle/>
              <a:p>
                <a:pPr>
                  <a:defRPr sz="40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Лист1!$B$2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основное общее образование</c:v>
                </c:pt>
              </c:strCache>
            </c:strRef>
          </c:tx>
          <c:spPr>
            <a:gradFill flip="none" rotWithShape="1"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path path="circle">
                <a:fillToRect l="100000" t="100000"/>
              </a:path>
              <a:tileRect r="-100000" b="-100000"/>
            </a:gradFill>
          </c:spPr>
          <c:dLbls>
            <c:txPr>
              <a:bodyPr/>
              <a:lstStyle/>
              <a:p>
                <a:pPr>
                  <a:defRPr sz="4000"/>
                </a:pPr>
                <a:endParaRPr lang="ru-RU"/>
              </a:p>
            </c:txPr>
            <c:showVal val="1"/>
          </c:dLbls>
          <c:val>
            <c:numRef>
              <c:f>Лист1!$B$3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среднее(полное) общее образование</c:v>
                </c:pt>
              </c:strCache>
            </c:strRef>
          </c:tx>
          <c:spPr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circle">
                <a:fillToRect l="100000" t="100000"/>
              </a:path>
              <a:tileRect r="-100000" b="-100000"/>
            </a:gradFill>
          </c:spPr>
          <c:dLbls>
            <c:spPr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circle">
                  <a:fillToRect l="100000" t="100000"/>
                </a:path>
                <a:tileRect r="-100000" b="-100000"/>
              </a:gradFill>
            </c:spPr>
            <c:txPr>
              <a:bodyPr/>
              <a:lstStyle/>
              <a:p>
                <a:pPr>
                  <a:defRPr sz="3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Лист1!$B$4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</c:ser>
        <c:dLbls>
          <c:showVal val="1"/>
        </c:dLbls>
        <c:shape val="box"/>
        <c:axId val="60487552"/>
        <c:axId val="60489088"/>
        <c:axId val="0"/>
      </c:bar3DChart>
      <c:catAx>
        <c:axId val="60487552"/>
        <c:scaling>
          <c:orientation val="minMax"/>
        </c:scaling>
        <c:delete val="1"/>
        <c:axPos val="b"/>
        <c:tickLblPos val="nextTo"/>
        <c:crossAx val="60489088"/>
        <c:crosses val="autoZero"/>
        <c:auto val="1"/>
        <c:lblAlgn val="ctr"/>
        <c:lblOffset val="100"/>
      </c:catAx>
      <c:valAx>
        <c:axId val="60489088"/>
        <c:scaling>
          <c:orientation val="minMax"/>
        </c:scaling>
        <c:axPos val="l"/>
        <c:majorGridlines/>
        <c:numFmt formatCode="0%" sourceLinked="1"/>
        <c:tickLblPos val="nextTo"/>
        <c:crossAx val="6048755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 baseline="0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от 20 до 30 лет</c:v>
                </c:pt>
                <c:pt idx="1">
                  <c:v>от 30 до 40 лет</c:v>
                </c:pt>
                <c:pt idx="2">
                  <c:v>от 40 до 50 лет</c:v>
                </c:pt>
                <c:pt idx="3">
                  <c:v>от 50 до 60 лет</c:v>
                </c:pt>
                <c:pt idx="4">
                  <c:v>от 60 лет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0.22</c:v>
                </c:pt>
                <c:pt idx="2">
                  <c:v>0.27</c:v>
                </c:pt>
                <c:pt idx="3">
                  <c:v>0.27</c:v>
                </c:pt>
                <c:pt idx="4">
                  <c:v>0.1</c:v>
                </c:pt>
              </c:numCache>
            </c:numRef>
          </c:val>
        </c:ser>
        <c:dLbls>
          <c:showVal val="1"/>
        </c:dLbls>
      </c:pie3DChart>
    </c:plotArea>
    <c:legend>
      <c:legendPos val="b"/>
      <c:layout/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2000" baseline="0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Лист2!$A$2:$A$4</c:f>
              <c:strCache>
                <c:ptCount val="3"/>
                <c:pt idx="0">
                  <c:v>до 5 лет </c:v>
                </c:pt>
                <c:pt idx="1">
                  <c:v>от 10 до 20 лет </c:v>
                </c:pt>
                <c:pt idx="2">
                  <c:v>свыше 20 лет</c:v>
                </c:pt>
              </c:strCache>
            </c:strRef>
          </c:cat>
          <c:val>
            <c:numRef>
              <c:f>Лист2!$B$2:$B$4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0.32000000000000006</c:v>
                </c:pt>
                <c:pt idx="2">
                  <c:v>0.54</c:v>
                </c:pt>
              </c:numCache>
            </c:numRef>
          </c:val>
        </c:ser>
        <c:dLbls/>
      </c:pie3DChart>
    </c:plotArea>
    <c:legend>
      <c:legendPos val="b"/>
      <c:layout/>
      <c:txPr>
        <a:bodyPr/>
        <a:lstStyle/>
        <a:p>
          <a:pPr>
            <a:defRPr sz="2000" baseline="0"/>
          </a:pPr>
          <a:endParaRPr lang="ru-RU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Лист3!$B$2</c:f>
              <c:strCache>
                <c:ptCount val="1"/>
                <c:pt idx="0">
                  <c:v>категория</c:v>
                </c:pt>
              </c:strCache>
            </c:strRef>
          </c:tx>
          <c:spPr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circle">
                <a:fillToRect l="100000" t="100000"/>
              </a:path>
              <a:tileRect r="-100000" b="-100000"/>
            </a:gradFill>
          </c:spPr>
          <c:dLbls>
            <c:txPr>
              <a:bodyPr/>
              <a:lstStyle/>
              <a:p>
                <a:pPr>
                  <a:defRPr sz="3200" baseline="0"/>
                </a:pPr>
                <a:endParaRPr lang="ru-RU"/>
              </a:p>
            </c:txPr>
            <c:showVal val="1"/>
          </c:dLbls>
          <c:cat>
            <c:strRef>
              <c:f>Лист3!$A$3:$A$5</c:f>
              <c:strCache>
                <c:ptCount val="3"/>
                <c:pt idx="0">
                  <c:v>высшая</c:v>
                </c:pt>
                <c:pt idx="1">
                  <c:v>первая</c:v>
                </c:pt>
                <c:pt idx="2">
                  <c:v>вторая</c:v>
                </c:pt>
              </c:strCache>
            </c:strRef>
          </c:cat>
          <c:val>
            <c:numRef>
              <c:f>Лист3!$B$3:$B$5</c:f>
              <c:numCache>
                <c:formatCode>0%</c:formatCode>
                <c:ptCount val="3"/>
                <c:pt idx="0">
                  <c:v>0.05</c:v>
                </c:pt>
                <c:pt idx="1">
                  <c:v>0.60000000000000009</c:v>
                </c:pt>
                <c:pt idx="2">
                  <c:v>0.30000000000000004</c:v>
                </c:pt>
              </c:numCache>
            </c:numRef>
          </c:val>
        </c:ser>
        <c:dLbls/>
        <c:shape val="box"/>
        <c:axId val="62870272"/>
        <c:axId val="62871808"/>
        <c:axId val="0"/>
      </c:bar3DChart>
      <c:catAx>
        <c:axId val="62870272"/>
        <c:scaling>
          <c:orientation val="minMax"/>
        </c:scaling>
        <c:axPos val="b"/>
        <c:tickLblPos val="nextTo"/>
        <c:crossAx val="62871808"/>
        <c:crosses val="autoZero"/>
        <c:auto val="1"/>
        <c:lblAlgn val="ctr"/>
        <c:lblOffset val="100"/>
      </c:catAx>
      <c:valAx>
        <c:axId val="62871808"/>
        <c:scaling>
          <c:orientation val="minMax"/>
        </c:scaling>
        <c:axPos val="l"/>
        <c:majorGridlines/>
        <c:numFmt formatCode="0%" sourceLinked="1"/>
        <c:tickLblPos val="nextTo"/>
        <c:crossAx val="62870272"/>
        <c:crosses val="autoZero"/>
        <c:crossBetween val="between"/>
      </c:valAx>
    </c:plotArea>
    <c:legend>
      <c:legendPos val="b"/>
      <c:layout/>
    </c:legend>
    <c:plotVisOnly val="1"/>
    <c:dispBlanksAs val="gap"/>
  </c:chart>
  <c:externalData r:id="rId1"/>
</c:chartSpac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image" Target="../media/image13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1.gif"/><Relationship Id="rId1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E69EB1-0A49-4B52-B596-A0872C963B01}" type="doc">
      <dgm:prSet loTypeId="urn:microsoft.com/office/officeart/2005/8/layout/target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15E04F5-5AA0-45F9-AB37-4B8E75142724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Учащиеся 2-11 классов обучаются в режиме 6-дневной учебной недели</a:t>
          </a:r>
          <a:endParaRPr lang="ru-RU" dirty="0"/>
        </a:p>
      </dgm:t>
    </dgm:pt>
    <dgm:pt modelId="{C909C09C-2CCA-4E15-9BE9-35FE081E1B02}" type="parTrans" cxnId="{B34787AC-B5A6-43CC-82FB-570034B5BB3F}">
      <dgm:prSet/>
      <dgm:spPr/>
      <dgm:t>
        <a:bodyPr/>
        <a:lstStyle/>
        <a:p>
          <a:endParaRPr lang="ru-RU"/>
        </a:p>
      </dgm:t>
    </dgm:pt>
    <dgm:pt modelId="{05FA5DE1-1CC8-400F-BEE7-5DC1786F6ADD}" type="sibTrans" cxnId="{B34787AC-B5A6-43CC-82FB-570034B5BB3F}">
      <dgm:prSet/>
      <dgm:spPr/>
      <dgm:t>
        <a:bodyPr/>
        <a:lstStyle/>
        <a:p>
          <a:endParaRPr lang="ru-RU"/>
        </a:p>
      </dgm:t>
    </dgm:pt>
    <dgm:pt modelId="{5FA8CE0D-A935-4D44-AAA8-8C22CB06680D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первые классы – в режиме 5-дневной учебной недели</a:t>
          </a:r>
          <a:endParaRPr lang="ru-RU" dirty="0"/>
        </a:p>
      </dgm:t>
    </dgm:pt>
    <dgm:pt modelId="{BB4B99C5-A5E7-4F29-B359-AA106E52F916}" type="parTrans" cxnId="{BB3F2FAE-15FD-4C13-BE15-9DE4539CF8B2}">
      <dgm:prSet/>
      <dgm:spPr/>
      <dgm:t>
        <a:bodyPr/>
        <a:lstStyle/>
        <a:p>
          <a:endParaRPr lang="ru-RU"/>
        </a:p>
      </dgm:t>
    </dgm:pt>
    <dgm:pt modelId="{40FEA08A-24EE-48DD-AA12-CBCCE618E00F}" type="sibTrans" cxnId="{BB3F2FAE-15FD-4C13-BE15-9DE4539CF8B2}">
      <dgm:prSet/>
      <dgm:spPr/>
      <dgm:t>
        <a:bodyPr/>
        <a:lstStyle/>
        <a:p>
          <a:endParaRPr lang="ru-RU"/>
        </a:p>
      </dgm:t>
    </dgm:pt>
    <dgm:pt modelId="{CF38D76F-485B-42A3-BF3B-6DD002491AE2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занятия ведутся в две смены</a:t>
          </a:r>
          <a:endParaRPr lang="ru-RU" dirty="0"/>
        </a:p>
      </dgm:t>
    </dgm:pt>
    <dgm:pt modelId="{2B1AC356-C34F-4FED-AFE2-42EA1973DFCA}" type="parTrans" cxnId="{9670985B-41A6-49E2-A155-4D3083FEF466}">
      <dgm:prSet/>
      <dgm:spPr/>
      <dgm:t>
        <a:bodyPr/>
        <a:lstStyle/>
        <a:p>
          <a:endParaRPr lang="ru-RU"/>
        </a:p>
      </dgm:t>
    </dgm:pt>
    <dgm:pt modelId="{55698A95-C44B-4237-ACBA-025B6168EEEF}" type="sibTrans" cxnId="{9670985B-41A6-49E2-A155-4D3083FEF466}">
      <dgm:prSet/>
      <dgm:spPr/>
      <dgm:t>
        <a:bodyPr/>
        <a:lstStyle/>
        <a:p>
          <a:endParaRPr lang="ru-RU"/>
        </a:p>
      </dgm:t>
    </dgm:pt>
    <dgm:pt modelId="{6AABB7E2-ABCF-43DB-BBEE-AB327F0AD439}" type="pres">
      <dgm:prSet presAssocID="{E9E69EB1-0A49-4B52-B596-A0872C963B0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921915-8685-4C01-9EE5-86A332D988E4}" type="pres">
      <dgm:prSet presAssocID="{215E04F5-5AA0-45F9-AB37-4B8E75142724}" presName="circle1" presStyleLbl="node1" presStyleIdx="0" presStyleCnt="3" custScaleY="96872" custLinFactNeighborX="647" custLinFactNeighborY="782"/>
      <dgm:spPr/>
    </dgm:pt>
    <dgm:pt modelId="{DD8330BD-6EA3-4055-AC04-3721C142D499}" type="pres">
      <dgm:prSet presAssocID="{215E04F5-5AA0-45F9-AB37-4B8E75142724}" presName="space" presStyleCnt="0"/>
      <dgm:spPr/>
    </dgm:pt>
    <dgm:pt modelId="{0E70E588-E176-4A8A-B48C-3EF49291A90B}" type="pres">
      <dgm:prSet presAssocID="{215E04F5-5AA0-45F9-AB37-4B8E75142724}" presName="rect1" presStyleLbl="alignAcc1" presStyleIdx="0" presStyleCnt="3"/>
      <dgm:spPr/>
      <dgm:t>
        <a:bodyPr/>
        <a:lstStyle/>
        <a:p>
          <a:endParaRPr lang="ru-RU"/>
        </a:p>
      </dgm:t>
    </dgm:pt>
    <dgm:pt modelId="{33C650D1-8C5C-48EE-B2D6-2C18856F7E02}" type="pres">
      <dgm:prSet presAssocID="{5FA8CE0D-A935-4D44-AAA8-8C22CB06680D}" presName="vertSpace2" presStyleLbl="node1" presStyleIdx="0" presStyleCnt="3"/>
      <dgm:spPr/>
    </dgm:pt>
    <dgm:pt modelId="{1AE314BA-EF25-43A1-9D73-56D1F813C8D6}" type="pres">
      <dgm:prSet presAssocID="{5FA8CE0D-A935-4D44-AAA8-8C22CB06680D}" presName="circle2" presStyleLbl="node1" presStyleIdx="1" presStyleCnt="3"/>
      <dgm:spPr/>
    </dgm:pt>
    <dgm:pt modelId="{2140BF6B-CD63-47F9-A607-8A88C958D636}" type="pres">
      <dgm:prSet presAssocID="{5FA8CE0D-A935-4D44-AAA8-8C22CB06680D}" presName="rect2" presStyleLbl="alignAcc1" presStyleIdx="1" presStyleCnt="3"/>
      <dgm:spPr/>
      <dgm:t>
        <a:bodyPr/>
        <a:lstStyle/>
        <a:p>
          <a:endParaRPr lang="ru-RU"/>
        </a:p>
      </dgm:t>
    </dgm:pt>
    <dgm:pt modelId="{98402071-8D33-4BB6-A71B-29E8CCB12F73}" type="pres">
      <dgm:prSet presAssocID="{CF38D76F-485B-42A3-BF3B-6DD002491AE2}" presName="vertSpace3" presStyleLbl="node1" presStyleIdx="1" presStyleCnt="3"/>
      <dgm:spPr/>
    </dgm:pt>
    <dgm:pt modelId="{68DE8EF8-8EE9-47AA-8B95-BE9619763BC2}" type="pres">
      <dgm:prSet presAssocID="{CF38D76F-485B-42A3-BF3B-6DD002491AE2}" presName="circle3" presStyleLbl="node1" presStyleIdx="2" presStyleCnt="3"/>
      <dgm:spPr/>
    </dgm:pt>
    <dgm:pt modelId="{BF879733-D570-4E61-B935-CD9DCC3A1883}" type="pres">
      <dgm:prSet presAssocID="{CF38D76F-485B-42A3-BF3B-6DD002491AE2}" presName="rect3" presStyleLbl="alignAcc1" presStyleIdx="2" presStyleCnt="3"/>
      <dgm:spPr/>
      <dgm:t>
        <a:bodyPr/>
        <a:lstStyle/>
        <a:p>
          <a:endParaRPr lang="ru-RU"/>
        </a:p>
      </dgm:t>
    </dgm:pt>
    <dgm:pt modelId="{A00928C4-3590-4058-B3BC-2217C34517EE}" type="pres">
      <dgm:prSet presAssocID="{215E04F5-5AA0-45F9-AB37-4B8E75142724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1FEBF-8803-4E16-A9E8-3C9DA4BE335F}" type="pres">
      <dgm:prSet presAssocID="{5FA8CE0D-A935-4D44-AAA8-8C22CB06680D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5530C-205B-4ACA-89DB-3B05D3C2420D}" type="pres">
      <dgm:prSet presAssocID="{CF38D76F-485B-42A3-BF3B-6DD002491AE2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4787AC-B5A6-43CC-82FB-570034B5BB3F}" srcId="{E9E69EB1-0A49-4B52-B596-A0872C963B01}" destId="{215E04F5-5AA0-45F9-AB37-4B8E75142724}" srcOrd="0" destOrd="0" parTransId="{C909C09C-2CCA-4E15-9BE9-35FE081E1B02}" sibTransId="{05FA5DE1-1CC8-400F-BEE7-5DC1786F6ADD}"/>
    <dgm:cxn modelId="{C2B5B936-E887-42FE-B337-4A0DEDA99F66}" type="presOf" srcId="{CF38D76F-485B-42A3-BF3B-6DD002491AE2}" destId="{BF879733-D570-4E61-B935-CD9DCC3A1883}" srcOrd="0" destOrd="0" presId="urn:microsoft.com/office/officeart/2005/8/layout/target3"/>
    <dgm:cxn modelId="{4DC10791-EF53-4FD3-B037-CF40F3B1A452}" type="presOf" srcId="{CF38D76F-485B-42A3-BF3B-6DD002491AE2}" destId="{5ED5530C-205B-4ACA-89DB-3B05D3C2420D}" srcOrd="1" destOrd="0" presId="urn:microsoft.com/office/officeart/2005/8/layout/target3"/>
    <dgm:cxn modelId="{ABCE7FEC-B4C3-4DE6-90ED-94126F235B50}" type="presOf" srcId="{5FA8CE0D-A935-4D44-AAA8-8C22CB06680D}" destId="{2A41FEBF-8803-4E16-A9E8-3C9DA4BE335F}" srcOrd="1" destOrd="0" presId="urn:microsoft.com/office/officeart/2005/8/layout/target3"/>
    <dgm:cxn modelId="{BF573A95-2472-46F2-8B73-371AA7B7E54E}" type="presOf" srcId="{215E04F5-5AA0-45F9-AB37-4B8E75142724}" destId="{0E70E588-E176-4A8A-B48C-3EF49291A90B}" srcOrd="0" destOrd="0" presId="urn:microsoft.com/office/officeart/2005/8/layout/target3"/>
    <dgm:cxn modelId="{8BA466F6-19FE-4025-8C04-12FFAC3761AB}" type="presOf" srcId="{E9E69EB1-0A49-4B52-B596-A0872C963B01}" destId="{6AABB7E2-ABCF-43DB-BBEE-AB327F0AD439}" srcOrd="0" destOrd="0" presId="urn:microsoft.com/office/officeart/2005/8/layout/target3"/>
    <dgm:cxn modelId="{053006FC-D88A-41F2-8414-FCAE84D7087F}" type="presOf" srcId="{215E04F5-5AA0-45F9-AB37-4B8E75142724}" destId="{A00928C4-3590-4058-B3BC-2217C34517EE}" srcOrd="1" destOrd="0" presId="urn:microsoft.com/office/officeart/2005/8/layout/target3"/>
    <dgm:cxn modelId="{9670985B-41A6-49E2-A155-4D3083FEF466}" srcId="{E9E69EB1-0A49-4B52-B596-A0872C963B01}" destId="{CF38D76F-485B-42A3-BF3B-6DD002491AE2}" srcOrd="2" destOrd="0" parTransId="{2B1AC356-C34F-4FED-AFE2-42EA1973DFCA}" sibTransId="{55698A95-C44B-4237-ACBA-025B6168EEEF}"/>
    <dgm:cxn modelId="{BB3F2FAE-15FD-4C13-BE15-9DE4539CF8B2}" srcId="{E9E69EB1-0A49-4B52-B596-A0872C963B01}" destId="{5FA8CE0D-A935-4D44-AAA8-8C22CB06680D}" srcOrd="1" destOrd="0" parTransId="{BB4B99C5-A5E7-4F29-B359-AA106E52F916}" sibTransId="{40FEA08A-24EE-48DD-AA12-CBCCE618E00F}"/>
    <dgm:cxn modelId="{17265897-FA34-4DC5-B7D3-D44152DB2F6B}" type="presOf" srcId="{5FA8CE0D-A935-4D44-AAA8-8C22CB06680D}" destId="{2140BF6B-CD63-47F9-A607-8A88C958D636}" srcOrd="0" destOrd="0" presId="urn:microsoft.com/office/officeart/2005/8/layout/target3"/>
    <dgm:cxn modelId="{B4ABB85C-AA87-4FC9-9F4A-7BFB62D03538}" type="presParOf" srcId="{6AABB7E2-ABCF-43DB-BBEE-AB327F0AD439}" destId="{0E921915-8685-4C01-9EE5-86A332D988E4}" srcOrd="0" destOrd="0" presId="urn:microsoft.com/office/officeart/2005/8/layout/target3"/>
    <dgm:cxn modelId="{ACBBBE87-B2F9-40BE-8682-C5047DF16BA9}" type="presParOf" srcId="{6AABB7E2-ABCF-43DB-BBEE-AB327F0AD439}" destId="{DD8330BD-6EA3-4055-AC04-3721C142D499}" srcOrd="1" destOrd="0" presId="urn:microsoft.com/office/officeart/2005/8/layout/target3"/>
    <dgm:cxn modelId="{AB7D4642-1F74-472A-AE16-8BE29EB73AD7}" type="presParOf" srcId="{6AABB7E2-ABCF-43DB-BBEE-AB327F0AD439}" destId="{0E70E588-E176-4A8A-B48C-3EF49291A90B}" srcOrd="2" destOrd="0" presId="urn:microsoft.com/office/officeart/2005/8/layout/target3"/>
    <dgm:cxn modelId="{3285CF21-C56B-4647-BE80-DFA975DBDD36}" type="presParOf" srcId="{6AABB7E2-ABCF-43DB-BBEE-AB327F0AD439}" destId="{33C650D1-8C5C-48EE-B2D6-2C18856F7E02}" srcOrd="3" destOrd="0" presId="urn:microsoft.com/office/officeart/2005/8/layout/target3"/>
    <dgm:cxn modelId="{83625D3F-790C-4018-959F-C55D9D37766F}" type="presParOf" srcId="{6AABB7E2-ABCF-43DB-BBEE-AB327F0AD439}" destId="{1AE314BA-EF25-43A1-9D73-56D1F813C8D6}" srcOrd="4" destOrd="0" presId="urn:microsoft.com/office/officeart/2005/8/layout/target3"/>
    <dgm:cxn modelId="{BDE63605-DFFC-4122-9801-97C21106B67A}" type="presParOf" srcId="{6AABB7E2-ABCF-43DB-BBEE-AB327F0AD439}" destId="{2140BF6B-CD63-47F9-A607-8A88C958D636}" srcOrd="5" destOrd="0" presId="urn:microsoft.com/office/officeart/2005/8/layout/target3"/>
    <dgm:cxn modelId="{D97AB383-A6AC-4519-B19F-471EE56C2EC1}" type="presParOf" srcId="{6AABB7E2-ABCF-43DB-BBEE-AB327F0AD439}" destId="{98402071-8D33-4BB6-A71B-29E8CCB12F73}" srcOrd="6" destOrd="0" presId="urn:microsoft.com/office/officeart/2005/8/layout/target3"/>
    <dgm:cxn modelId="{2E3962CC-77CA-4D3A-9E77-E03421B6DAFF}" type="presParOf" srcId="{6AABB7E2-ABCF-43DB-BBEE-AB327F0AD439}" destId="{68DE8EF8-8EE9-47AA-8B95-BE9619763BC2}" srcOrd="7" destOrd="0" presId="urn:microsoft.com/office/officeart/2005/8/layout/target3"/>
    <dgm:cxn modelId="{169CFE66-DBD8-41C2-A611-B51E18C9C558}" type="presParOf" srcId="{6AABB7E2-ABCF-43DB-BBEE-AB327F0AD439}" destId="{BF879733-D570-4E61-B935-CD9DCC3A1883}" srcOrd="8" destOrd="0" presId="urn:microsoft.com/office/officeart/2005/8/layout/target3"/>
    <dgm:cxn modelId="{7C436116-50F6-4A3A-A899-C3009B132E18}" type="presParOf" srcId="{6AABB7E2-ABCF-43DB-BBEE-AB327F0AD439}" destId="{A00928C4-3590-4058-B3BC-2217C34517EE}" srcOrd="9" destOrd="0" presId="urn:microsoft.com/office/officeart/2005/8/layout/target3"/>
    <dgm:cxn modelId="{676F969A-F31B-4446-BCE3-313DD1ADD8EC}" type="presParOf" srcId="{6AABB7E2-ABCF-43DB-BBEE-AB327F0AD439}" destId="{2A41FEBF-8803-4E16-A9E8-3C9DA4BE335F}" srcOrd="10" destOrd="0" presId="urn:microsoft.com/office/officeart/2005/8/layout/target3"/>
    <dgm:cxn modelId="{DF0B356C-596B-4B50-97D9-167FC6E07ADA}" type="presParOf" srcId="{6AABB7E2-ABCF-43DB-BBEE-AB327F0AD439}" destId="{5ED5530C-205B-4ACA-89DB-3B05D3C2420D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E69EB1-0A49-4B52-B596-A0872C963B01}" type="doc">
      <dgm:prSet loTypeId="urn:microsoft.com/office/officeart/2005/8/layout/target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15E04F5-5AA0-45F9-AB37-4B8E75142724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Продолжительность уроков 45 минут</a:t>
          </a:r>
          <a:endParaRPr lang="ru-RU" dirty="0"/>
        </a:p>
      </dgm:t>
    </dgm:pt>
    <dgm:pt modelId="{C909C09C-2CCA-4E15-9BE9-35FE081E1B02}" type="parTrans" cxnId="{B34787AC-B5A6-43CC-82FB-570034B5BB3F}">
      <dgm:prSet/>
      <dgm:spPr/>
      <dgm:t>
        <a:bodyPr/>
        <a:lstStyle/>
        <a:p>
          <a:endParaRPr lang="ru-RU"/>
        </a:p>
      </dgm:t>
    </dgm:pt>
    <dgm:pt modelId="{05FA5DE1-1CC8-400F-BEE7-5DC1786F6ADD}" type="sibTrans" cxnId="{B34787AC-B5A6-43CC-82FB-570034B5BB3F}">
      <dgm:prSet/>
      <dgm:spPr/>
      <dgm:t>
        <a:bodyPr/>
        <a:lstStyle/>
        <a:p>
          <a:endParaRPr lang="ru-RU"/>
        </a:p>
      </dgm:t>
    </dgm:pt>
    <dgm:pt modelId="{5FA8CE0D-A935-4D44-AAA8-8C22CB06680D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Продолжительность перемен между уроками составляет 10 минут, большая перемена  после 3 урока – 30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минутВо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вторую смену занятия для 2 и 3 классов начинаются в 12.00 часов и заканчиваются в 16.35</a:t>
          </a:r>
          <a:endParaRPr lang="ru-RU" dirty="0"/>
        </a:p>
      </dgm:t>
    </dgm:pt>
    <dgm:pt modelId="{BB4B99C5-A5E7-4F29-B359-AA106E52F916}" type="parTrans" cxnId="{BB3F2FAE-15FD-4C13-BE15-9DE4539CF8B2}">
      <dgm:prSet/>
      <dgm:spPr/>
      <dgm:t>
        <a:bodyPr/>
        <a:lstStyle/>
        <a:p>
          <a:endParaRPr lang="ru-RU"/>
        </a:p>
      </dgm:t>
    </dgm:pt>
    <dgm:pt modelId="{40FEA08A-24EE-48DD-AA12-CBCCE618E00F}" type="sibTrans" cxnId="{BB3F2FAE-15FD-4C13-BE15-9DE4539CF8B2}">
      <dgm:prSet/>
      <dgm:spPr/>
      <dgm:t>
        <a:bodyPr/>
        <a:lstStyle/>
        <a:p>
          <a:endParaRPr lang="ru-RU"/>
        </a:p>
      </dgm:t>
    </dgm:pt>
    <dgm:pt modelId="{CF38D76F-485B-42A3-BF3B-6DD002491AE2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Занятия начинаются в 8.00. часов и заканчиваются в 13 часов 40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минутзанятия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ведутся в две смены</a:t>
          </a:r>
          <a:endParaRPr lang="ru-RU" dirty="0"/>
        </a:p>
      </dgm:t>
    </dgm:pt>
    <dgm:pt modelId="{2B1AC356-C34F-4FED-AFE2-42EA1973DFCA}" type="parTrans" cxnId="{9670985B-41A6-49E2-A155-4D3083FEF466}">
      <dgm:prSet/>
      <dgm:spPr/>
      <dgm:t>
        <a:bodyPr/>
        <a:lstStyle/>
        <a:p>
          <a:endParaRPr lang="ru-RU"/>
        </a:p>
      </dgm:t>
    </dgm:pt>
    <dgm:pt modelId="{55698A95-C44B-4237-ACBA-025B6168EEEF}" type="sibTrans" cxnId="{9670985B-41A6-49E2-A155-4D3083FEF466}">
      <dgm:prSet/>
      <dgm:spPr/>
      <dgm:t>
        <a:bodyPr/>
        <a:lstStyle/>
        <a:p>
          <a:endParaRPr lang="ru-RU"/>
        </a:p>
      </dgm:t>
    </dgm:pt>
    <dgm:pt modelId="{31D1B6F9-500C-4537-BCAC-9295D7C2CEF8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Во вторую смену занятия для 2 и 3 классов начинаются в 12.00 часов и заканчиваются в 16.35.</a:t>
          </a:r>
          <a:r>
            <a:rPr lang="ru-RU" i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/>
        </a:p>
      </dgm:t>
    </dgm:pt>
    <dgm:pt modelId="{589C6EB1-56C2-4BD0-B294-BCDD465902E5}" type="parTrans" cxnId="{92CA7728-08F8-47E9-BAF5-A70BF36A9F62}">
      <dgm:prSet/>
      <dgm:spPr/>
      <dgm:t>
        <a:bodyPr/>
        <a:lstStyle/>
        <a:p>
          <a:endParaRPr lang="ru-RU"/>
        </a:p>
      </dgm:t>
    </dgm:pt>
    <dgm:pt modelId="{F9439A5B-84AC-4506-845A-6757FDA68FD6}" type="sibTrans" cxnId="{92CA7728-08F8-47E9-BAF5-A70BF36A9F62}">
      <dgm:prSet/>
      <dgm:spPr/>
      <dgm:t>
        <a:bodyPr/>
        <a:lstStyle/>
        <a:p>
          <a:endParaRPr lang="ru-RU"/>
        </a:p>
      </dgm:t>
    </dgm:pt>
    <dgm:pt modelId="{6AABB7E2-ABCF-43DB-BBEE-AB327F0AD439}" type="pres">
      <dgm:prSet presAssocID="{E9E69EB1-0A49-4B52-B596-A0872C963B0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921915-8685-4C01-9EE5-86A332D988E4}" type="pres">
      <dgm:prSet presAssocID="{215E04F5-5AA0-45F9-AB37-4B8E75142724}" presName="circle1" presStyleLbl="node1" presStyleIdx="0" presStyleCnt="4" custScaleY="96872" custLinFactNeighborX="647" custLinFactNeighborY="1187"/>
      <dgm:spPr/>
    </dgm:pt>
    <dgm:pt modelId="{DD8330BD-6EA3-4055-AC04-3721C142D499}" type="pres">
      <dgm:prSet presAssocID="{215E04F5-5AA0-45F9-AB37-4B8E75142724}" presName="space" presStyleCnt="0"/>
      <dgm:spPr/>
    </dgm:pt>
    <dgm:pt modelId="{0E70E588-E176-4A8A-B48C-3EF49291A90B}" type="pres">
      <dgm:prSet presAssocID="{215E04F5-5AA0-45F9-AB37-4B8E75142724}" presName="rect1" presStyleLbl="alignAcc1" presStyleIdx="0" presStyleCnt="4"/>
      <dgm:spPr/>
      <dgm:t>
        <a:bodyPr/>
        <a:lstStyle/>
        <a:p>
          <a:endParaRPr lang="ru-RU"/>
        </a:p>
      </dgm:t>
    </dgm:pt>
    <dgm:pt modelId="{33C650D1-8C5C-48EE-B2D6-2C18856F7E02}" type="pres">
      <dgm:prSet presAssocID="{5FA8CE0D-A935-4D44-AAA8-8C22CB06680D}" presName="vertSpace2" presStyleLbl="node1" presStyleIdx="0" presStyleCnt="4"/>
      <dgm:spPr/>
    </dgm:pt>
    <dgm:pt modelId="{1AE314BA-EF25-43A1-9D73-56D1F813C8D6}" type="pres">
      <dgm:prSet presAssocID="{5FA8CE0D-A935-4D44-AAA8-8C22CB06680D}" presName="circle2" presStyleLbl="node1" presStyleIdx="1" presStyleCnt="4"/>
      <dgm:spPr/>
    </dgm:pt>
    <dgm:pt modelId="{2140BF6B-CD63-47F9-A607-8A88C958D636}" type="pres">
      <dgm:prSet presAssocID="{5FA8CE0D-A935-4D44-AAA8-8C22CB06680D}" presName="rect2" presStyleLbl="alignAcc1" presStyleIdx="1" presStyleCnt="4"/>
      <dgm:spPr/>
      <dgm:t>
        <a:bodyPr/>
        <a:lstStyle/>
        <a:p>
          <a:endParaRPr lang="ru-RU"/>
        </a:p>
      </dgm:t>
    </dgm:pt>
    <dgm:pt modelId="{98402071-8D33-4BB6-A71B-29E8CCB12F73}" type="pres">
      <dgm:prSet presAssocID="{CF38D76F-485B-42A3-BF3B-6DD002491AE2}" presName="vertSpace3" presStyleLbl="node1" presStyleIdx="1" presStyleCnt="4"/>
      <dgm:spPr/>
    </dgm:pt>
    <dgm:pt modelId="{68DE8EF8-8EE9-47AA-8B95-BE9619763BC2}" type="pres">
      <dgm:prSet presAssocID="{CF38D76F-485B-42A3-BF3B-6DD002491AE2}" presName="circle3" presStyleLbl="node1" presStyleIdx="2" presStyleCnt="4"/>
      <dgm:spPr/>
    </dgm:pt>
    <dgm:pt modelId="{BF879733-D570-4E61-B935-CD9DCC3A1883}" type="pres">
      <dgm:prSet presAssocID="{CF38D76F-485B-42A3-BF3B-6DD002491AE2}" presName="rect3" presStyleLbl="alignAcc1" presStyleIdx="2" presStyleCnt="4"/>
      <dgm:spPr/>
      <dgm:t>
        <a:bodyPr/>
        <a:lstStyle/>
        <a:p>
          <a:endParaRPr lang="ru-RU"/>
        </a:p>
      </dgm:t>
    </dgm:pt>
    <dgm:pt modelId="{FED76FFD-B01E-458C-BEE8-DBECFE742EAF}" type="pres">
      <dgm:prSet presAssocID="{31D1B6F9-500C-4537-BCAC-9295D7C2CEF8}" presName="vertSpace4" presStyleLbl="node1" presStyleIdx="2" presStyleCnt="4"/>
      <dgm:spPr/>
    </dgm:pt>
    <dgm:pt modelId="{9B8AEBA4-352E-4FBC-AB0B-19D21F397E59}" type="pres">
      <dgm:prSet presAssocID="{31D1B6F9-500C-4537-BCAC-9295D7C2CEF8}" presName="circle4" presStyleLbl="node1" presStyleIdx="3" presStyleCnt="4"/>
      <dgm:spPr/>
    </dgm:pt>
    <dgm:pt modelId="{98A524F2-1E20-47E8-AD2B-E9CA10C61ABF}" type="pres">
      <dgm:prSet presAssocID="{31D1B6F9-500C-4537-BCAC-9295D7C2CEF8}" presName="rect4" presStyleLbl="alignAcc1" presStyleIdx="3" presStyleCnt="4"/>
      <dgm:spPr/>
      <dgm:t>
        <a:bodyPr/>
        <a:lstStyle/>
        <a:p>
          <a:endParaRPr lang="ru-RU"/>
        </a:p>
      </dgm:t>
    </dgm:pt>
    <dgm:pt modelId="{A00928C4-3590-4058-B3BC-2217C34517EE}" type="pres">
      <dgm:prSet presAssocID="{215E04F5-5AA0-45F9-AB37-4B8E75142724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1FEBF-8803-4E16-A9E8-3C9DA4BE335F}" type="pres">
      <dgm:prSet presAssocID="{5FA8CE0D-A935-4D44-AAA8-8C22CB06680D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5530C-205B-4ACA-89DB-3B05D3C2420D}" type="pres">
      <dgm:prSet presAssocID="{CF38D76F-485B-42A3-BF3B-6DD002491AE2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FEE75F-4ED2-462D-A10A-546E5DD02280}" type="pres">
      <dgm:prSet presAssocID="{31D1B6F9-500C-4537-BCAC-9295D7C2CEF8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70985B-41A6-49E2-A155-4D3083FEF466}" srcId="{E9E69EB1-0A49-4B52-B596-A0872C963B01}" destId="{CF38D76F-485B-42A3-BF3B-6DD002491AE2}" srcOrd="2" destOrd="0" parTransId="{2B1AC356-C34F-4FED-AFE2-42EA1973DFCA}" sibTransId="{55698A95-C44B-4237-ACBA-025B6168EEEF}"/>
    <dgm:cxn modelId="{FC03E37A-2D93-40E2-B84A-EBA2374C68BC}" type="presOf" srcId="{215E04F5-5AA0-45F9-AB37-4B8E75142724}" destId="{A00928C4-3590-4058-B3BC-2217C34517EE}" srcOrd="1" destOrd="0" presId="urn:microsoft.com/office/officeart/2005/8/layout/target3"/>
    <dgm:cxn modelId="{457C90E3-A340-4C32-A606-49DB3230B8DD}" type="presOf" srcId="{CF38D76F-485B-42A3-BF3B-6DD002491AE2}" destId="{5ED5530C-205B-4ACA-89DB-3B05D3C2420D}" srcOrd="1" destOrd="0" presId="urn:microsoft.com/office/officeart/2005/8/layout/target3"/>
    <dgm:cxn modelId="{6B8613C6-AA44-4A2B-A76F-13D60BA5B380}" type="presOf" srcId="{215E04F5-5AA0-45F9-AB37-4B8E75142724}" destId="{0E70E588-E176-4A8A-B48C-3EF49291A90B}" srcOrd="0" destOrd="0" presId="urn:microsoft.com/office/officeart/2005/8/layout/target3"/>
    <dgm:cxn modelId="{B34787AC-B5A6-43CC-82FB-570034B5BB3F}" srcId="{E9E69EB1-0A49-4B52-B596-A0872C963B01}" destId="{215E04F5-5AA0-45F9-AB37-4B8E75142724}" srcOrd="0" destOrd="0" parTransId="{C909C09C-2CCA-4E15-9BE9-35FE081E1B02}" sibTransId="{05FA5DE1-1CC8-400F-BEE7-5DC1786F6ADD}"/>
    <dgm:cxn modelId="{DC64E28C-783A-4124-8610-895DEE6F244D}" type="presOf" srcId="{31D1B6F9-500C-4537-BCAC-9295D7C2CEF8}" destId="{4BFEE75F-4ED2-462D-A10A-546E5DD02280}" srcOrd="1" destOrd="0" presId="urn:microsoft.com/office/officeart/2005/8/layout/target3"/>
    <dgm:cxn modelId="{BB3F2FAE-15FD-4C13-BE15-9DE4539CF8B2}" srcId="{E9E69EB1-0A49-4B52-B596-A0872C963B01}" destId="{5FA8CE0D-A935-4D44-AAA8-8C22CB06680D}" srcOrd="1" destOrd="0" parTransId="{BB4B99C5-A5E7-4F29-B359-AA106E52F916}" sibTransId="{40FEA08A-24EE-48DD-AA12-CBCCE618E00F}"/>
    <dgm:cxn modelId="{327238B4-F6B6-4065-AEDF-DDC6DC8D3FE9}" type="presOf" srcId="{CF38D76F-485B-42A3-BF3B-6DD002491AE2}" destId="{BF879733-D570-4E61-B935-CD9DCC3A1883}" srcOrd="0" destOrd="0" presId="urn:microsoft.com/office/officeart/2005/8/layout/target3"/>
    <dgm:cxn modelId="{8ABDF9D1-D022-4B54-8389-DE8729DE7AA2}" type="presOf" srcId="{E9E69EB1-0A49-4B52-B596-A0872C963B01}" destId="{6AABB7E2-ABCF-43DB-BBEE-AB327F0AD439}" srcOrd="0" destOrd="0" presId="urn:microsoft.com/office/officeart/2005/8/layout/target3"/>
    <dgm:cxn modelId="{92CA7728-08F8-47E9-BAF5-A70BF36A9F62}" srcId="{E9E69EB1-0A49-4B52-B596-A0872C963B01}" destId="{31D1B6F9-500C-4537-BCAC-9295D7C2CEF8}" srcOrd="3" destOrd="0" parTransId="{589C6EB1-56C2-4BD0-B294-BCDD465902E5}" sibTransId="{F9439A5B-84AC-4506-845A-6757FDA68FD6}"/>
    <dgm:cxn modelId="{A0A11608-AC42-4CE3-9636-85B3EF1C8FF3}" type="presOf" srcId="{5FA8CE0D-A935-4D44-AAA8-8C22CB06680D}" destId="{2140BF6B-CD63-47F9-A607-8A88C958D636}" srcOrd="0" destOrd="0" presId="urn:microsoft.com/office/officeart/2005/8/layout/target3"/>
    <dgm:cxn modelId="{9DE63C24-ADBA-4F7E-B8E3-2B1264D0B37E}" type="presOf" srcId="{31D1B6F9-500C-4537-BCAC-9295D7C2CEF8}" destId="{98A524F2-1E20-47E8-AD2B-E9CA10C61ABF}" srcOrd="0" destOrd="0" presId="urn:microsoft.com/office/officeart/2005/8/layout/target3"/>
    <dgm:cxn modelId="{C9D6A467-2047-45AC-ACD6-2D33F0876857}" type="presOf" srcId="{5FA8CE0D-A935-4D44-AAA8-8C22CB06680D}" destId="{2A41FEBF-8803-4E16-A9E8-3C9DA4BE335F}" srcOrd="1" destOrd="0" presId="urn:microsoft.com/office/officeart/2005/8/layout/target3"/>
    <dgm:cxn modelId="{F3E4DB0D-B7D4-48F3-BC2D-7BB09E167557}" type="presParOf" srcId="{6AABB7E2-ABCF-43DB-BBEE-AB327F0AD439}" destId="{0E921915-8685-4C01-9EE5-86A332D988E4}" srcOrd="0" destOrd="0" presId="urn:microsoft.com/office/officeart/2005/8/layout/target3"/>
    <dgm:cxn modelId="{231E3A68-CB99-4C88-A94D-428E146A4FF3}" type="presParOf" srcId="{6AABB7E2-ABCF-43DB-BBEE-AB327F0AD439}" destId="{DD8330BD-6EA3-4055-AC04-3721C142D499}" srcOrd="1" destOrd="0" presId="urn:microsoft.com/office/officeart/2005/8/layout/target3"/>
    <dgm:cxn modelId="{906A732B-6B02-4B34-BC21-D0FDEBF16499}" type="presParOf" srcId="{6AABB7E2-ABCF-43DB-BBEE-AB327F0AD439}" destId="{0E70E588-E176-4A8A-B48C-3EF49291A90B}" srcOrd="2" destOrd="0" presId="urn:microsoft.com/office/officeart/2005/8/layout/target3"/>
    <dgm:cxn modelId="{1525AAEA-0246-4E48-BCF1-5EA9312FD095}" type="presParOf" srcId="{6AABB7E2-ABCF-43DB-BBEE-AB327F0AD439}" destId="{33C650D1-8C5C-48EE-B2D6-2C18856F7E02}" srcOrd="3" destOrd="0" presId="urn:microsoft.com/office/officeart/2005/8/layout/target3"/>
    <dgm:cxn modelId="{778B03F5-E358-481F-A81C-A398633DE434}" type="presParOf" srcId="{6AABB7E2-ABCF-43DB-BBEE-AB327F0AD439}" destId="{1AE314BA-EF25-43A1-9D73-56D1F813C8D6}" srcOrd="4" destOrd="0" presId="urn:microsoft.com/office/officeart/2005/8/layout/target3"/>
    <dgm:cxn modelId="{1FAAB45C-B0F3-49CF-A897-3AB131C42E5F}" type="presParOf" srcId="{6AABB7E2-ABCF-43DB-BBEE-AB327F0AD439}" destId="{2140BF6B-CD63-47F9-A607-8A88C958D636}" srcOrd="5" destOrd="0" presId="urn:microsoft.com/office/officeart/2005/8/layout/target3"/>
    <dgm:cxn modelId="{48F0208F-658E-4862-8134-610A6E758BF5}" type="presParOf" srcId="{6AABB7E2-ABCF-43DB-BBEE-AB327F0AD439}" destId="{98402071-8D33-4BB6-A71B-29E8CCB12F73}" srcOrd="6" destOrd="0" presId="urn:microsoft.com/office/officeart/2005/8/layout/target3"/>
    <dgm:cxn modelId="{91FC680F-1451-443D-B196-0C68C0B0FA0D}" type="presParOf" srcId="{6AABB7E2-ABCF-43DB-BBEE-AB327F0AD439}" destId="{68DE8EF8-8EE9-47AA-8B95-BE9619763BC2}" srcOrd="7" destOrd="0" presId="urn:microsoft.com/office/officeart/2005/8/layout/target3"/>
    <dgm:cxn modelId="{E3E53A2C-4340-4C97-96BF-AC4D3A829B01}" type="presParOf" srcId="{6AABB7E2-ABCF-43DB-BBEE-AB327F0AD439}" destId="{BF879733-D570-4E61-B935-CD9DCC3A1883}" srcOrd="8" destOrd="0" presId="urn:microsoft.com/office/officeart/2005/8/layout/target3"/>
    <dgm:cxn modelId="{CDC9688B-C9BC-4F27-9472-BDAFB7798832}" type="presParOf" srcId="{6AABB7E2-ABCF-43DB-BBEE-AB327F0AD439}" destId="{FED76FFD-B01E-458C-BEE8-DBECFE742EAF}" srcOrd="9" destOrd="0" presId="urn:microsoft.com/office/officeart/2005/8/layout/target3"/>
    <dgm:cxn modelId="{085C709F-AA2A-4ABD-AE62-3B0A64141FB5}" type="presParOf" srcId="{6AABB7E2-ABCF-43DB-BBEE-AB327F0AD439}" destId="{9B8AEBA4-352E-4FBC-AB0B-19D21F397E59}" srcOrd="10" destOrd="0" presId="urn:microsoft.com/office/officeart/2005/8/layout/target3"/>
    <dgm:cxn modelId="{0BD5F7E4-2B1A-44A0-B0E3-A0ECCFA63CF1}" type="presParOf" srcId="{6AABB7E2-ABCF-43DB-BBEE-AB327F0AD439}" destId="{98A524F2-1E20-47E8-AD2B-E9CA10C61ABF}" srcOrd="11" destOrd="0" presId="urn:microsoft.com/office/officeart/2005/8/layout/target3"/>
    <dgm:cxn modelId="{21BC0E8A-A5C3-448C-B502-0CA674EB72C6}" type="presParOf" srcId="{6AABB7E2-ABCF-43DB-BBEE-AB327F0AD439}" destId="{A00928C4-3590-4058-B3BC-2217C34517EE}" srcOrd="12" destOrd="0" presId="urn:microsoft.com/office/officeart/2005/8/layout/target3"/>
    <dgm:cxn modelId="{5365115C-1345-4F89-A81B-8327EC6285FA}" type="presParOf" srcId="{6AABB7E2-ABCF-43DB-BBEE-AB327F0AD439}" destId="{2A41FEBF-8803-4E16-A9E8-3C9DA4BE335F}" srcOrd="13" destOrd="0" presId="urn:microsoft.com/office/officeart/2005/8/layout/target3"/>
    <dgm:cxn modelId="{1B35C516-27F5-4DDD-9626-DD59F6C9ABD8}" type="presParOf" srcId="{6AABB7E2-ABCF-43DB-BBEE-AB327F0AD439}" destId="{5ED5530C-205B-4ACA-89DB-3B05D3C2420D}" srcOrd="14" destOrd="0" presId="urn:microsoft.com/office/officeart/2005/8/layout/target3"/>
    <dgm:cxn modelId="{BFACEA2F-2A87-467E-93BF-460D61D0A773}" type="presParOf" srcId="{6AABB7E2-ABCF-43DB-BBEE-AB327F0AD439}" destId="{4BFEE75F-4ED2-462D-A10A-546E5DD02280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5EEADF-6B9B-4BA9-B101-9437C6845CEF}" type="doc">
      <dgm:prSet loTypeId="urn:microsoft.com/office/officeart/2005/8/layout/list1" loCatId="list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79FD0C-2651-4E9D-9EF0-0CF20E7AD776}">
      <dgm:prSet phldrT="[Текст]" custT="1"/>
      <dgm:spPr/>
      <dgm:t>
        <a:bodyPr/>
        <a:lstStyle/>
        <a:p>
          <a:r>
            <a:rPr lang="ru-RU" sz="3200" dirty="0" smtClean="0"/>
            <a:t>В 2011 году количество выпускников 9-х классов составило 42 человек</a:t>
          </a:r>
          <a:endParaRPr lang="ru-RU" sz="3200" dirty="0"/>
        </a:p>
      </dgm:t>
    </dgm:pt>
    <dgm:pt modelId="{2348EAB1-593F-4B71-9EB0-9001D950EA89}" type="parTrans" cxnId="{F7DD0855-3E51-4A82-90A1-A10D3CFF7576}">
      <dgm:prSet/>
      <dgm:spPr/>
      <dgm:t>
        <a:bodyPr/>
        <a:lstStyle/>
        <a:p>
          <a:endParaRPr lang="ru-RU"/>
        </a:p>
      </dgm:t>
    </dgm:pt>
    <dgm:pt modelId="{D2F11518-969A-4BE0-B933-60107CED5A02}" type="sibTrans" cxnId="{F7DD0855-3E51-4A82-90A1-A10D3CFF7576}">
      <dgm:prSet/>
      <dgm:spPr/>
      <dgm:t>
        <a:bodyPr/>
        <a:lstStyle/>
        <a:p>
          <a:endParaRPr lang="ru-RU"/>
        </a:p>
      </dgm:t>
    </dgm:pt>
    <dgm:pt modelId="{B22F7A87-7C97-4678-8D94-9B66F6BD4D59}">
      <dgm:prSet phldrT="[Текст]" custT="1"/>
      <dgm:spPr/>
      <dgm:t>
        <a:bodyPr/>
        <a:lstStyle/>
        <a:p>
          <a:r>
            <a:rPr lang="ru-RU" sz="3200" dirty="0" smtClean="0"/>
            <a:t>8 учащихся, что составляет 20%,  продолжили обучение в других школах</a:t>
          </a:r>
          <a:endParaRPr lang="ru-RU" sz="3200" dirty="0"/>
        </a:p>
      </dgm:t>
    </dgm:pt>
    <dgm:pt modelId="{0E897186-53E6-4811-880B-67F26DDC632C}" type="parTrans" cxnId="{188F42F1-29E8-41CC-825D-FC5B4F496166}">
      <dgm:prSet/>
      <dgm:spPr/>
      <dgm:t>
        <a:bodyPr/>
        <a:lstStyle/>
        <a:p>
          <a:endParaRPr lang="ru-RU"/>
        </a:p>
      </dgm:t>
    </dgm:pt>
    <dgm:pt modelId="{A6BF213B-EF3F-48D0-BE38-48099131BA79}" type="sibTrans" cxnId="{188F42F1-29E8-41CC-825D-FC5B4F496166}">
      <dgm:prSet/>
      <dgm:spPr/>
      <dgm:t>
        <a:bodyPr/>
        <a:lstStyle/>
        <a:p>
          <a:endParaRPr lang="ru-RU"/>
        </a:p>
      </dgm:t>
    </dgm:pt>
    <dgm:pt modelId="{8A6F8E82-B8D5-4AD2-98F5-07B7D70B21EC}">
      <dgm:prSet phldrT="[Текст]" custT="1"/>
      <dgm:spPr/>
      <dgm:t>
        <a:bodyPr/>
        <a:lstStyle/>
        <a:p>
          <a:r>
            <a:rPr lang="ru-RU" sz="3200" dirty="0" smtClean="0"/>
            <a:t>34 выпускника (80%) поступили в средние специальные учреждения ЧМР и РТ</a:t>
          </a:r>
          <a:endParaRPr lang="ru-RU" sz="3200" dirty="0"/>
        </a:p>
      </dgm:t>
    </dgm:pt>
    <dgm:pt modelId="{5B1EC68C-D20F-4222-8D0A-D808F5955C2D}" type="parTrans" cxnId="{A8E66BA3-52BC-4727-8E8C-AF7D03A8F7FF}">
      <dgm:prSet/>
      <dgm:spPr/>
      <dgm:t>
        <a:bodyPr/>
        <a:lstStyle/>
        <a:p>
          <a:endParaRPr lang="ru-RU"/>
        </a:p>
      </dgm:t>
    </dgm:pt>
    <dgm:pt modelId="{0CC587A7-0897-4216-8D0B-B0075412EB9B}" type="sibTrans" cxnId="{A8E66BA3-52BC-4727-8E8C-AF7D03A8F7FF}">
      <dgm:prSet/>
      <dgm:spPr/>
      <dgm:t>
        <a:bodyPr/>
        <a:lstStyle/>
        <a:p>
          <a:endParaRPr lang="ru-RU"/>
        </a:p>
      </dgm:t>
    </dgm:pt>
    <dgm:pt modelId="{7F1D7328-9EEF-4A0F-939C-4560027FB4B4}" type="pres">
      <dgm:prSet presAssocID="{5F5EEADF-6B9B-4BA9-B101-9437C6845C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A82108-6E8B-4B3B-9995-AF7D4609AC16}" type="pres">
      <dgm:prSet presAssocID="{6579FD0C-2651-4E9D-9EF0-0CF20E7AD776}" presName="parentLin" presStyleCnt="0"/>
      <dgm:spPr/>
    </dgm:pt>
    <dgm:pt modelId="{A582A9C1-DE1A-4E9F-A443-59A725FC3EFF}" type="pres">
      <dgm:prSet presAssocID="{6579FD0C-2651-4E9D-9EF0-0CF20E7AD77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BF7D062-8A23-4361-8F88-F1E6F53770F1}" type="pres">
      <dgm:prSet presAssocID="{6579FD0C-2651-4E9D-9EF0-0CF20E7AD776}" presName="parentText" presStyleLbl="node1" presStyleIdx="0" presStyleCnt="3" custScaleX="179052" custLinFactNeighborX="2262" custLinFactNeighborY="10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FF6407-0FD6-470E-8619-1EDEB92C09A4}" type="pres">
      <dgm:prSet presAssocID="{6579FD0C-2651-4E9D-9EF0-0CF20E7AD776}" presName="negativeSpace" presStyleCnt="0"/>
      <dgm:spPr/>
    </dgm:pt>
    <dgm:pt modelId="{EE929D86-981C-45DD-BAE0-0E59A18D5A71}" type="pres">
      <dgm:prSet presAssocID="{6579FD0C-2651-4E9D-9EF0-0CF20E7AD776}" presName="childText" presStyleLbl="conFgAcc1" presStyleIdx="0" presStyleCnt="3">
        <dgm:presLayoutVars>
          <dgm:bulletEnabled val="1"/>
        </dgm:presLayoutVars>
      </dgm:prSet>
      <dgm:spPr/>
    </dgm:pt>
    <dgm:pt modelId="{2946F0BB-4537-420C-8B55-FD8B68FA52C1}" type="pres">
      <dgm:prSet presAssocID="{D2F11518-969A-4BE0-B933-60107CED5A02}" presName="spaceBetweenRectangles" presStyleCnt="0"/>
      <dgm:spPr/>
    </dgm:pt>
    <dgm:pt modelId="{9B81824C-24E4-467F-A717-1778799AF609}" type="pres">
      <dgm:prSet presAssocID="{B22F7A87-7C97-4678-8D94-9B66F6BD4D59}" presName="parentLin" presStyleCnt="0"/>
      <dgm:spPr/>
    </dgm:pt>
    <dgm:pt modelId="{894DCCE5-51F0-40E1-B84E-31307127F19A}" type="pres">
      <dgm:prSet presAssocID="{B22F7A87-7C97-4678-8D94-9B66F6BD4D5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D99001F-D89C-421E-90C1-C803EB46A1BC}" type="pres">
      <dgm:prSet presAssocID="{B22F7A87-7C97-4678-8D94-9B66F6BD4D59}" presName="parentText" presStyleLbl="node1" presStyleIdx="1" presStyleCnt="3" custScaleX="1645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B67D87-D1FB-4086-9FA0-9A955D8A9E47}" type="pres">
      <dgm:prSet presAssocID="{B22F7A87-7C97-4678-8D94-9B66F6BD4D59}" presName="negativeSpace" presStyleCnt="0"/>
      <dgm:spPr/>
    </dgm:pt>
    <dgm:pt modelId="{5C8142D3-C223-4A13-A651-C87A7CDEF792}" type="pres">
      <dgm:prSet presAssocID="{B22F7A87-7C97-4678-8D94-9B66F6BD4D59}" presName="childText" presStyleLbl="conFgAcc1" presStyleIdx="1" presStyleCnt="3">
        <dgm:presLayoutVars>
          <dgm:bulletEnabled val="1"/>
        </dgm:presLayoutVars>
      </dgm:prSet>
      <dgm:spPr/>
    </dgm:pt>
    <dgm:pt modelId="{4392E7B2-E676-44B0-9649-F1849D2970F2}" type="pres">
      <dgm:prSet presAssocID="{A6BF213B-EF3F-48D0-BE38-48099131BA79}" presName="spaceBetweenRectangles" presStyleCnt="0"/>
      <dgm:spPr/>
    </dgm:pt>
    <dgm:pt modelId="{DBD62983-2D58-454F-ADA7-3B3DBAAB265B}" type="pres">
      <dgm:prSet presAssocID="{8A6F8E82-B8D5-4AD2-98F5-07B7D70B21EC}" presName="parentLin" presStyleCnt="0"/>
      <dgm:spPr/>
    </dgm:pt>
    <dgm:pt modelId="{01F1981B-0EA0-461B-AB58-F1DE3EF78570}" type="pres">
      <dgm:prSet presAssocID="{8A6F8E82-B8D5-4AD2-98F5-07B7D70B21EC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F022A52-60BE-462F-9000-3AC21B5E1DE2}" type="pres">
      <dgm:prSet presAssocID="{8A6F8E82-B8D5-4AD2-98F5-07B7D70B21EC}" presName="parentText" presStyleLbl="node1" presStyleIdx="2" presStyleCnt="3" custScaleX="3112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2DA9BE-B5AE-477A-8F93-6F2D82C6694B}" type="pres">
      <dgm:prSet presAssocID="{8A6F8E82-B8D5-4AD2-98F5-07B7D70B21EC}" presName="negativeSpace" presStyleCnt="0"/>
      <dgm:spPr/>
    </dgm:pt>
    <dgm:pt modelId="{359098F0-4CBA-4012-87A3-FBB5E544025D}" type="pres">
      <dgm:prSet presAssocID="{8A6F8E82-B8D5-4AD2-98F5-07B7D70B21E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88F42F1-29E8-41CC-825D-FC5B4F496166}" srcId="{5F5EEADF-6B9B-4BA9-B101-9437C6845CEF}" destId="{B22F7A87-7C97-4678-8D94-9B66F6BD4D59}" srcOrd="1" destOrd="0" parTransId="{0E897186-53E6-4811-880B-67F26DDC632C}" sibTransId="{A6BF213B-EF3F-48D0-BE38-48099131BA79}"/>
    <dgm:cxn modelId="{2F6577E0-92C7-4D9B-A061-F7A6CA1932CF}" type="presOf" srcId="{B22F7A87-7C97-4678-8D94-9B66F6BD4D59}" destId="{BD99001F-D89C-421E-90C1-C803EB46A1BC}" srcOrd="1" destOrd="0" presId="urn:microsoft.com/office/officeart/2005/8/layout/list1"/>
    <dgm:cxn modelId="{16FD098C-1CE3-4865-97E6-C0B484CF72A2}" type="presOf" srcId="{5F5EEADF-6B9B-4BA9-B101-9437C6845CEF}" destId="{7F1D7328-9EEF-4A0F-939C-4560027FB4B4}" srcOrd="0" destOrd="0" presId="urn:microsoft.com/office/officeart/2005/8/layout/list1"/>
    <dgm:cxn modelId="{4041CBB5-48E3-477C-B43E-8582D648D39B}" type="presOf" srcId="{6579FD0C-2651-4E9D-9EF0-0CF20E7AD776}" destId="{4BF7D062-8A23-4361-8F88-F1E6F53770F1}" srcOrd="1" destOrd="0" presId="urn:microsoft.com/office/officeart/2005/8/layout/list1"/>
    <dgm:cxn modelId="{57D22DB1-D958-4521-B5C7-FA8802C5969D}" type="presOf" srcId="{B22F7A87-7C97-4678-8D94-9B66F6BD4D59}" destId="{894DCCE5-51F0-40E1-B84E-31307127F19A}" srcOrd="0" destOrd="0" presId="urn:microsoft.com/office/officeart/2005/8/layout/list1"/>
    <dgm:cxn modelId="{C81C9801-0BDC-4EE6-8DB2-43C8A5F0D46F}" type="presOf" srcId="{8A6F8E82-B8D5-4AD2-98F5-07B7D70B21EC}" destId="{6F022A52-60BE-462F-9000-3AC21B5E1DE2}" srcOrd="1" destOrd="0" presId="urn:microsoft.com/office/officeart/2005/8/layout/list1"/>
    <dgm:cxn modelId="{F7DD0855-3E51-4A82-90A1-A10D3CFF7576}" srcId="{5F5EEADF-6B9B-4BA9-B101-9437C6845CEF}" destId="{6579FD0C-2651-4E9D-9EF0-0CF20E7AD776}" srcOrd="0" destOrd="0" parTransId="{2348EAB1-593F-4B71-9EB0-9001D950EA89}" sibTransId="{D2F11518-969A-4BE0-B933-60107CED5A02}"/>
    <dgm:cxn modelId="{1687C3A9-B68B-4287-9E52-AB138253E3F5}" type="presOf" srcId="{6579FD0C-2651-4E9D-9EF0-0CF20E7AD776}" destId="{A582A9C1-DE1A-4E9F-A443-59A725FC3EFF}" srcOrd="0" destOrd="0" presId="urn:microsoft.com/office/officeart/2005/8/layout/list1"/>
    <dgm:cxn modelId="{A8E66BA3-52BC-4727-8E8C-AF7D03A8F7FF}" srcId="{5F5EEADF-6B9B-4BA9-B101-9437C6845CEF}" destId="{8A6F8E82-B8D5-4AD2-98F5-07B7D70B21EC}" srcOrd="2" destOrd="0" parTransId="{5B1EC68C-D20F-4222-8D0A-D808F5955C2D}" sibTransId="{0CC587A7-0897-4216-8D0B-B0075412EB9B}"/>
    <dgm:cxn modelId="{E82E9BD7-C8AA-49EC-B87B-11CAF59E22D6}" type="presOf" srcId="{8A6F8E82-B8D5-4AD2-98F5-07B7D70B21EC}" destId="{01F1981B-0EA0-461B-AB58-F1DE3EF78570}" srcOrd="0" destOrd="0" presId="urn:microsoft.com/office/officeart/2005/8/layout/list1"/>
    <dgm:cxn modelId="{C5ABD214-0B93-40CA-887A-45DA0BB9496D}" type="presParOf" srcId="{7F1D7328-9EEF-4A0F-939C-4560027FB4B4}" destId="{4CA82108-6E8B-4B3B-9995-AF7D4609AC16}" srcOrd="0" destOrd="0" presId="urn:microsoft.com/office/officeart/2005/8/layout/list1"/>
    <dgm:cxn modelId="{B6ED95F6-0F41-4E89-BC32-DF00AFAD29D0}" type="presParOf" srcId="{4CA82108-6E8B-4B3B-9995-AF7D4609AC16}" destId="{A582A9C1-DE1A-4E9F-A443-59A725FC3EFF}" srcOrd="0" destOrd="0" presId="urn:microsoft.com/office/officeart/2005/8/layout/list1"/>
    <dgm:cxn modelId="{BA1A48C3-EBF6-4D3C-8906-53281131A7C4}" type="presParOf" srcId="{4CA82108-6E8B-4B3B-9995-AF7D4609AC16}" destId="{4BF7D062-8A23-4361-8F88-F1E6F53770F1}" srcOrd="1" destOrd="0" presId="urn:microsoft.com/office/officeart/2005/8/layout/list1"/>
    <dgm:cxn modelId="{70FB2D69-5DFB-402E-BC7F-386726A844A8}" type="presParOf" srcId="{7F1D7328-9EEF-4A0F-939C-4560027FB4B4}" destId="{07FF6407-0FD6-470E-8619-1EDEB92C09A4}" srcOrd="1" destOrd="0" presId="urn:microsoft.com/office/officeart/2005/8/layout/list1"/>
    <dgm:cxn modelId="{8468EA46-A47F-4E67-AE56-72E8DD90F88A}" type="presParOf" srcId="{7F1D7328-9EEF-4A0F-939C-4560027FB4B4}" destId="{EE929D86-981C-45DD-BAE0-0E59A18D5A71}" srcOrd="2" destOrd="0" presId="urn:microsoft.com/office/officeart/2005/8/layout/list1"/>
    <dgm:cxn modelId="{936DC2B9-DB0A-4496-908C-FDF66D7B2A55}" type="presParOf" srcId="{7F1D7328-9EEF-4A0F-939C-4560027FB4B4}" destId="{2946F0BB-4537-420C-8B55-FD8B68FA52C1}" srcOrd="3" destOrd="0" presId="urn:microsoft.com/office/officeart/2005/8/layout/list1"/>
    <dgm:cxn modelId="{52E7BA1B-7634-4BD1-BF4D-A83C04A19E77}" type="presParOf" srcId="{7F1D7328-9EEF-4A0F-939C-4560027FB4B4}" destId="{9B81824C-24E4-467F-A717-1778799AF609}" srcOrd="4" destOrd="0" presId="urn:microsoft.com/office/officeart/2005/8/layout/list1"/>
    <dgm:cxn modelId="{6DDCABD1-F806-4FBF-A76A-497E5DA8AF87}" type="presParOf" srcId="{9B81824C-24E4-467F-A717-1778799AF609}" destId="{894DCCE5-51F0-40E1-B84E-31307127F19A}" srcOrd="0" destOrd="0" presId="urn:microsoft.com/office/officeart/2005/8/layout/list1"/>
    <dgm:cxn modelId="{E39536FD-44C0-4BF1-94A3-3081A1CFED11}" type="presParOf" srcId="{9B81824C-24E4-467F-A717-1778799AF609}" destId="{BD99001F-D89C-421E-90C1-C803EB46A1BC}" srcOrd="1" destOrd="0" presId="urn:microsoft.com/office/officeart/2005/8/layout/list1"/>
    <dgm:cxn modelId="{CF1B2F4A-4670-400F-A5B7-179B8D70653C}" type="presParOf" srcId="{7F1D7328-9EEF-4A0F-939C-4560027FB4B4}" destId="{63B67D87-D1FB-4086-9FA0-9A955D8A9E47}" srcOrd="5" destOrd="0" presId="urn:microsoft.com/office/officeart/2005/8/layout/list1"/>
    <dgm:cxn modelId="{3C9A000C-77D1-4943-A418-D1022F85D892}" type="presParOf" srcId="{7F1D7328-9EEF-4A0F-939C-4560027FB4B4}" destId="{5C8142D3-C223-4A13-A651-C87A7CDEF792}" srcOrd="6" destOrd="0" presId="urn:microsoft.com/office/officeart/2005/8/layout/list1"/>
    <dgm:cxn modelId="{C487089D-2DCA-4B4B-B1AD-6B8BA7A193EB}" type="presParOf" srcId="{7F1D7328-9EEF-4A0F-939C-4560027FB4B4}" destId="{4392E7B2-E676-44B0-9649-F1849D2970F2}" srcOrd="7" destOrd="0" presId="urn:microsoft.com/office/officeart/2005/8/layout/list1"/>
    <dgm:cxn modelId="{8C804F22-97FA-4B84-8697-9B2EE64E64C0}" type="presParOf" srcId="{7F1D7328-9EEF-4A0F-939C-4560027FB4B4}" destId="{DBD62983-2D58-454F-ADA7-3B3DBAAB265B}" srcOrd="8" destOrd="0" presId="urn:microsoft.com/office/officeart/2005/8/layout/list1"/>
    <dgm:cxn modelId="{813338A3-F308-4BBB-9EBA-8DAE9F3D6BF3}" type="presParOf" srcId="{DBD62983-2D58-454F-ADA7-3B3DBAAB265B}" destId="{01F1981B-0EA0-461B-AB58-F1DE3EF78570}" srcOrd="0" destOrd="0" presId="urn:microsoft.com/office/officeart/2005/8/layout/list1"/>
    <dgm:cxn modelId="{949DFBA6-D7EF-4355-9F97-C706955CFB51}" type="presParOf" srcId="{DBD62983-2D58-454F-ADA7-3B3DBAAB265B}" destId="{6F022A52-60BE-462F-9000-3AC21B5E1DE2}" srcOrd="1" destOrd="0" presId="urn:microsoft.com/office/officeart/2005/8/layout/list1"/>
    <dgm:cxn modelId="{2EE3EFD9-BBC5-4620-9EEC-B82775D9CBB3}" type="presParOf" srcId="{7F1D7328-9EEF-4A0F-939C-4560027FB4B4}" destId="{DC2DA9BE-B5AE-477A-8F93-6F2D82C6694B}" srcOrd="9" destOrd="0" presId="urn:microsoft.com/office/officeart/2005/8/layout/list1"/>
    <dgm:cxn modelId="{E32726DE-1D3D-4089-9349-41FDB5D1A57F}" type="presParOf" srcId="{7F1D7328-9EEF-4A0F-939C-4560027FB4B4}" destId="{359098F0-4CBA-4012-87A3-FBB5E544025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658B95-2B3D-4FB1-9323-D15C3314D059}" type="doc">
      <dgm:prSet loTypeId="urn:microsoft.com/office/officeart/2005/8/layout/vList4#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F3AAAC-5131-490E-8496-F49568ED200C}">
      <dgm:prSet phldrT="[Текст]" custT="1"/>
      <dgm:spPr/>
      <dgm:t>
        <a:bodyPr/>
        <a:lstStyle/>
        <a:p>
          <a:pPr algn="ctr"/>
          <a:r>
            <a:rPr lang="ru-RU" sz="4800" dirty="0" smtClean="0"/>
            <a:t>Программа развития на 2007-2012 годы </a:t>
          </a:r>
          <a:endParaRPr lang="ru-RU" sz="4800" dirty="0"/>
        </a:p>
      </dgm:t>
    </dgm:pt>
    <dgm:pt modelId="{69D6C4CF-E9D0-4981-B6B1-F46683B81CD9}" type="parTrans" cxnId="{946F31C6-EBF1-45C7-923B-0C27FE956649}">
      <dgm:prSet/>
      <dgm:spPr/>
      <dgm:t>
        <a:bodyPr/>
        <a:lstStyle/>
        <a:p>
          <a:endParaRPr lang="ru-RU"/>
        </a:p>
      </dgm:t>
    </dgm:pt>
    <dgm:pt modelId="{2787CFC3-EF8A-4970-8847-C2574215D5A1}" type="sibTrans" cxnId="{946F31C6-EBF1-45C7-923B-0C27FE956649}">
      <dgm:prSet/>
      <dgm:spPr/>
      <dgm:t>
        <a:bodyPr/>
        <a:lstStyle/>
        <a:p>
          <a:endParaRPr lang="ru-RU"/>
        </a:p>
      </dgm:t>
    </dgm:pt>
    <dgm:pt modelId="{3F96BD2A-49CE-459F-893E-94C73C4EEB5E}">
      <dgm:prSet phldrT="[Текст]" custT="1"/>
      <dgm:spPr/>
      <dgm:t>
        <a:bodyPr/>
        <a:lstStyle/>
        <a:p>
          <a:r>
            <a:rPr lang="ru-RU" sz="2400" dirty="0" smtClean="0"/>
            <a:t>Тема «Роль творческой инициативы учителя как необходимый компонент повышения качества образования, совершенствование учебно-воспитательного процесса»</a:t>
          </a:r>
        </a:p>
      </dgm:t>
    </dgm:pt>
    <dgm:pt modelId="{53EA6F69-E791-4C25-AEAB-EAFD15DA3A4D}" type="parTrans" cxnId="{961DA42D-E4EE-485F-A997-75F1CF326E80}">
      <dgm:prSet/>
      <dgm:spPr/>
      <dgm:t>
        <a:bodyPr/>
        <a:lstStyle/>
        <a:p>
          <a:endParaRPr lang="ru-RU"/>
        </a:p>
      </dgm:t>
    </dgm:pt>
    <dgm:pt modelId="{B57B5496-6D25-4991-98BA-DF341B480721}" type="sibTrans" cxnId="{961DA42D-E4EE-485F-A997-75F1CF326E80}">
      <dgm:prSet/>
      <dgm:spPr/>
      <dgm:t>
        <a:bodyPr/>
        <a:lstStyle/>
        <a:p>
          <a:endParaRPr lang="ru-RU"/>
        </a:p>
      </dgm:t>
    </dgm:pt>
    <dgm:pt modelId="{4E52ED00-A2B4-48E3-85B5-848B3A8401C3}">
      <dgm:prSet phldrT="[Текст]"/>
      <dgm:spPr/>
      <dgm:t>
        <a:bodyPr/>
        <a:lstStyle/>
        <a:p>
          <a:r>
            <a:rPr lang="ru-RU" dirty="0" smtClean="0"/>
            <a:t>Цель программы: создание </a:t>
          </a:r>
          <a:r>
            <a:rPr lang="ru-RU" dirty="0" err="1" smtClean="0"/>
            <a:t>воспитательно</a:t>
          </a:r>
          <a:r>
            <a:rPr lang="ru-RU" dirty="0" smtClean="0"/>
            <a:t>-образовательной среды, способствующей воспитанию и образованию всесторонне развитой личности, способной реализовать свои возможности в условиях современного демократического общества.   </a:t>
          </a:r>
          <a:endParaRPr lang="ru-RU" dirty="0"/>
        </a:p>
      </dgm:t>
    </dgm:pt>
    <dgm:pt modelId="{49C0785C-7E23-4788-9DCC-89534B1F6EF7}" type="parTrans" cxnId="{9BFF7CFB-1E9C-4609-AABB-F3A4A67E44DD}">
      <dgm:prSet/>
      <dgm:spPr/>
      <dgm:t>
        <a:bodyPr/>
        <a:lstStyle/>
        <a:p>
          <a:endParaRPr lang="ru-RU"/>
        </a:p>
      </dgm:t>
    </dgm:pt>
    <dgm:pt modelId="{10712F2E-7F9F-4978-A2C4-C0EEB9E9542E}" type="sibTrans" cxnId="{9BFF7CFB-1E9C-4609-AABB-F3A4A67E44DD}">
      <dgm:prSet/>
      <dgm:spPr/>
      <dgm:t>
        <a:bodyPr/>
        <a:lstStyle/>
        <a:p>
          <a:endParaRPr lang="ru-RU"/>
        </a:p>
      </dgm:t>
    </dgm:pt>
    <dgm:pt modelId="{9E464547-8D91-4956-B7EF-6BB7F9B039B5}" type="pres">
      <dgm:prSet presAssocID="{8D658B95-2B3D-4FB1-9323-D15C3314D05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A6131D-8902-46A5-9CF8-2F87811FF3F6}" type="pres">
      <dgm:prSet presAssocID="{1FF3AAAC-5131-490E-8496-F49568ED200C}" presName="comp" presStyleCnt="0"/>
      <dgm:spPr/>
    </dgm:pt>
    <dgm:pt modelId="{26389D40-246E-4983-B599-3F568EC74D68}" type="pres">
      <dgm:prSet presAssocID="{1FF3AAAC-5131-490E-8496-F49568ED200C}" presName="box" presStyleLbl="node1" presStyleIdx="0" presStyleCnt="3" custLinFactNeighborX="-793" custLinFactNeighborY="1242"/>
      <dgm:spPr/>
      <dgm:t>
        <a:bodyPr/>
        <a:lstStyle/>
        <a:p>
          <a:endParaRPr lang="ru-RU"/>
        </a:p>
      </dgm:t>
    </dgm:pt>
    <dgm:pt modelId="{3DF19615-230C-46D1-8892-3E6407E1D75A}" type="pres">
      <dgm:prSet presAssocID="{1FF3AAAC-5131-490E-8496-F49568ED200C}" presName="img" presStyleLbl="fgImgPlace1" presStyleIdx="0" presStyleCnt="3" custScaleX="108588" custScaleY="12033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ru-RU"/>
        </a:p>
      </dgm:t>
    </dgm:pt>
    <dgm:pt modelId="{94B86AAF-5665-4A75-8BFB-C727B3D6BB10}" type="pres">
      <dgm:prSet presAssocID="{1FF3AAAC-5131-490E-8496-F49568ED200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356951-8584-4BCD-BDD1-EB97E01AF859}" type="pres">
      <dgm:prSet presAssocID="{2787CFC3-EF8A-4970-8847-C2574215D5A1}" presName="spacer" presStyleCnt="0"/>
      <dgm:spPr/>
    </dgm:pt>
    <dgm:pt modelId="{AA5C2AE2-4A17-4C1D-99D8-DF30CA3D2122}" type="pres">
      <dgm:prSet presAssocID="{3F96BD2A-49CE-459F-893E-94C73C4EEB5E}" presName="comp" presStyleCnt="0"/>
      <dgm:spPr/>
    </dgm:pt>
    <dgm:pt modelId="{F9BCDB6B-C596-4326-B888-214C647E3ADB}" type="pres">
      <dgm:prSet presAssocID="{3F96BD2A-49CE-459F-893E-94C73C4EEB5E}" presName="box" presStyleLbl="node1" presStyleIdx="1" presStyleCnt="3"/>
      <dgm:spPr/>
      <dgm:t>
        <a:bodyPr/>
        <a:lstStyle/>
        <a:p>
          <a:endParaRPr lang="ru-RU"/>
        </a:p>
      </dgm:t>
    </dgm:pt>
    <dgm:pt modelId="{25037DEA-5CE7-4486-8D11-55FA75340CD2}" type="pres">
      <dgm:prSet presAssocID="{3F96BD2A-49CE-459F-893E-94C73C4EEB5E}" presName="img" presStyleLbl="fgImgPlace1" presStyleIdx="1" presStyleCnt="3" custLinFactNeighborX="2668" custLinFactNeighborY="-66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ru-RU"/>
        </a:p>
      </dgm:t>
    </dgm:pt>
    <dgm:pt modelId="{6EEA4949-3DC7-420D-B0A9-A7C0ED054F92}" type="pres">
      <dgm:prSet presAssocID="{3F96BD2A-49CE-459F-893E-94C73C4EEB5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DC2A7-C043-4124-823C-9BF8CBAFC258}" type="pres">
      <dgm:prSet presAssocID="{B57B5496-6D25-4991-98BA-DF341B480721}" presName="spacer" presStyleCnt="0"/>
      <dgm:spPr/>
    </dgm:pt>
    <dgm:pt modelId="{22773A09-B892-4E03-B788-AF5B54BFC329}" type="pres">
      <dgm:prSet presAssocID="{4E52ED00-A2B4-48E3-85B5-848B3A8401C3}" presName="comp" presStyleCnt="0"/>
      <dgm:spPr/>
    </dgm:pt>
    <dgm:pt modelId="{ECE13115-D13E-497B-B374-2FC0655592A8}" type="pres">
      <dgm:prSet presAssocID="{4E52ED00-A2B4-48E3-85B5-848B3A8401C3}" presName="box" presStyleLbl="node1" presStyleIdx="2" presStyleCnt="3"/>
      <dgm:spPr/>
      <dgm:t>
        <a:bodyPr/>
        <a:lstStyle/>
        <a:p>
          <a:endParaRPr lang="ru-RU"/>
        </a:p>
      </dgm:t>
    </dgm:pt>
    <dgm:pt modelId="{AF159542-3202-470B-80E8-8E3957AA4453}" type="pres">
      <dgm:prSet presAssocID="{4E52ED00-A2B4-48E3-85B5-848B3A8401C3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ru-RU"/>
        </a:p>
      </dgm:t>
    </dgm:pt>
    <dgm:pt modelId="{343B8245-3458-4B65-BF21-5E755264923C}" type="pres">
      <dgm:prSet presAssocID="{4E52ED00-A2B4-48E3-85B5-848B3A8401C3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2D8F42-46C1-434F-9EAA-2AE5D508B7BF}" type="presOf" srcId="{1FF3AAAC-5131-490E-8496-F49568ED200C}" destId="{94B86AAF-5665-4A75-8BFB-C727B3D6BB10}" srcOrd="1" destOrd="0" presId="urn:microsoft.com/office/officeart/2005/8/layout/vList4#2"/>
    <dgm:cxn modelId="{5BBCAF88-F84F-4750-B049-E3B67A0225A0}" type="presOf" srcId="{3F96BD2A-49CE-459F-893E-94C73C4EEB5E}" destId="{6EEA4949-3DC7-420D-B0A9-A7C0ED054F92}" srcOrd="1" destOrd="0" presId="urn:microsoft.com/office/officeart/2005/8/layout/vList4#2"/>
    <dgm:cxn modelId="{946F31C6-EBF1-45C7-923B-0C27FE956649}" srcId="{8D658B95-2B3D-4FB1-9323-D15C3314D059}" destId="{1FF3AAAC-5131-490E-8496-F49568ED200C}" srcOrd="0" destOrd="0" parTransId="{69D6C4CF-E9D0-4981-B6B1-F46683B81CD9}" sibTransId="{2787CFC3-EF8A-4970-8847-C2574215D5A1}"/>
    <dgm:cxn modelId="{3B37E8EB-2094-425B-962D-19DCA2615B6B}" type="presOf" srcId="{3F96BD2A-49CE-459F-893E-94C73C4EEB5E}" destId="{F9BCDB6B-C596-4326-B888-214C647E3ADB}" srcOrd="0" destOrd="0" presId="urn:microsoft.com/office/officeart/2005/8/layout/vList4#2"/>
    <dgm:cxn modelId="{EB9CF509-6C8D-4E83-85AC-BF8A91B92F4F}" type="presOf" srcId="{4E52ED00-A2B4-48E3-85B5-848B3A8401C3}" destId="{ECE13115-D13E-497B-B374-2FC0655592A8}" srcOrd="0" destOrd="0" presId="urn:microsoft.com/office/officeart/2005/8/layout/vList4#2"/>
    <dgm:cxn modelId="{CEAD0743-0EBD-48FA-9CAF-729D02F18E98}" type="presOf" srcId="{4E52ED00-A2B4-48E3-85B5-848B3A8401C3}" destId="{343B8245-3458-4B65-BF21-5E755264923C}" srcOrd="1" destOrd="0" presId="urn:microsoft.com/office/officeart/2005/8/layout/vList4#2"/>
    <dgm:cxn modelId="{26AF3CAC-CABA-459C-9DB6-72C85A66EC40}" type="presOf" srcId="{8D658B95-2B3D-4FB1-9323-D15C3314D059}" destId="{9E464547-8D91-4956-B7EF-6BB7F9B039B5}" srcOrd="0" destOrd="0" presId="urn:microsoft.com/office/officeart/2005/8/layout/vList4#2"/>
    <dgm:cxn modelId="{73A13F61-6001-4133-B4AB-F122DC476603}" type="presOf" srcId="{1FF3AAAC-5131-490E-8496-F49568ED200C}" destId="{26389D40-246E-4983-B599-3F568EC74D68}" srcOrd="0" destOrd="0" presId="urn:microsoft.com/office/officeart/2005/8/layout/vList4#2"/>
    <dgm:cxn modelId="{961DA42D-E4EE-485F-A997-75F1CF326E80}" srcId="{8D658B95-2B3D-4FB1-9323-D15C3314D059}" destId="{3F96BD2A-49CE-459F-893E-94C73C4EEB5E}" srcOrd="1" destOrd="0" parTransId="{53EA6F69-E791-4C25-AEAB-EAFD15DA3A4D}" sibTransId="{B57B5496-6D25-4991-98BA-DF341B480721}"/>
    <dgm:cxn modelId="{9BFF7CFB-1E9C-4609-AABB-F3A4A67E44DD}" srcId="{8D658B95-2B3D-4FB1-9323-D15C3314D059}" destId="{4E52ED00-A2B4-48E3-85B5-848B3A8401C3}" srcOrd="2" destOrd="0" parTransId="{49C0785C-7E23-4788-9DCC-89534B1F6EF7}" sibTransId="{10712F2E-7F9F-4978-A2C4-C0EEB9E9542E}"/>
    <dgm:cxn modelId="{52DFF353-0971-4FC4-B837-8779B61101EF}" type="presParOf" srcId="{9E464547-8D91-4956-B7EF-6BB7F9B039B5}" destId="{05A6131D-8902-46A5-9CF8-2F87811FF3F6}" srcOrd="0" destOrd="0" presId="urn:microsoft.com/office/officeart/2005/8/layout/vList4#2"/>
    <dgm:cxn modelId="{E0BBBAE9-6803-4900-A257-86C021F599FE}" type="presParOf" srcId="{05A6131D-8902-46A5-9CF8-2F87811FF3F6}" destId="{26389D40-246E-4983-B599-3F568EC74D68}" srcOrd="0" destOrd="0" presId="urn:microsoft.com/office/officeart/2005/8/layout/vList4#2"/>
    <dgm:cxn modelId="{F4BDD02D-7E2B-4E1C-94D7-75DDFF76CB0C}" type="presParOf" srcId="{05A6131D-8902-46A5-9CF8-2F87811FF3F6}" destId="{3DF19615-230C-46D1-8892-3E6407E1D75A}" srcOrd="1" destOrd="0" presId="urn:microsoft.com/office/officeart/2005/8/layout/vList4#2"/>
    <dgm:cxn modelId="{2E31DDDA-9820-4AD7-ACEE-53FF17967E53}" type="presParOf" srcId="{05A6131D-8902-46A5-9CF8-2F87811FF3F6}" destId="{94B86AAF-5665-4A75-8BFB-C727B3D6BB10}" srcOrd="2" destOrd="0" presId="urn:microsoft.com/office/officeart/2005/8/layout/vList4#2"/>
    <dgm:cxn modelId="{184DD7B2-AB2D-4C0F-A10B-B917AA8DF265}" type="presParOf" srcId="{9E464547-8D91-4956-B7EF-6BB7F9B039B5}" destId="{E7356951-8584-4BCD-BDD1-EB97E01AF859}" srcOrd="1" destOrd="0" presId="urn:microsoft.com/office/officeart/2005/8/layout/vList4#2"/>
    <dgm:cxn modelId="{A3C29E94-0E79-41AC-AA60-CC6E4D6A96F4}" type="presParOf" srcId="{9E464547-8D91-4956-B7EF-6BB7F9B039B5}" destId="{AA5C2AE2-4A17-4C1D-99D8-DF30CA3D2122}" srcOrd="2" destOrd="0" presId="urn:microsoft.com/office/officeart/2005/8/layout/vList4#2"/>
    <dgm:cxn modelId="{B74875A9-F634-4E39-8CBD-746DEB7D451A}" type="presParOf" srcId="{AA5C2AE2-4A17-4C1D-99D8-DF30CA3D2122}" destId="{F9BCDB6B-C596-4326-B888-214C647E3ADB}" srcOrd="0" destOrd="0" presId="urn:microsoft.com/office/officeart/2005/8/layout/vList4#2"/>
    <dgm:cxn modelId="{DB151AFE-B09B-441C-9F79-21762A3C0317}" type="presParOf" srcId="{AA5C2AE2-4A17-4C1D-99D8-DF30CA3D2122}" destId="{25037DEA-5CE7-4486-8D11-55FA75340CD2}" srcOrd="1" destOrd="0" presId="urn:microsoft.com/office/officeart/2005/8/layout/vList4#2"/>
    <dgm:cxn modelId="{7EA8D671-9ECA-442B-964E-0910B97E9804}" type="presParOf" srcId="{AA5C2AE2-4A17-4C1D-99D8-DF30CA3D2122}" destId="{6EEA4949-3DC7-420D-B0A9-A7C0ED054F92}" srcOrd="2" destOrd="0" presId="urn:microsoft.com/office/officeart/2005/8/layout/vList4#2"/>
    <dgm:cxn modelId="{36D38E9B-8028-4A94-94A9-A444694D6630}" type="presParOf" srcId="{9E464547-8D91-4956-B7EF-6BB7F9B039B5}" destId="{AE9DC2A7-C043-4124-823C-9BF8CBAFC258}" srcOrd="3" destOrd="0" presId="urn:microsoft.com/office/officeart/2005/8/layout/vList4#2"/>
    <dgm:cxn modelId="{BB938F09-AA1E-48A9-92F3-6FC50879C00A}" type="presParOf" srcId="{9E464547-8D91-4956-B7EF-6BB7F9B039B5}" destId="{22773A09-B892-4E03-B788-AF5B54BFC329}" srcOrd="4" destOrd="0" presId="urn:microsoft.com/office/officeart/2005/8/layout/vList4#2"/>
    <dgm:cxn modelId="{B0AA7F7A-0356-436A-BB61-6C56B7D4FEA7}" type="presParOf" srcId="{22773A09-B892-4E03-B788-AF5B54BFC329}" destId="{ECE13115-D13E-497B-B374-2FC0655592A8}" srcOrd="0" destOrd="0" presId="urn:microsoft.com/office/officeart/2005/8/layout/vList4#2"/>
    <dgm:cxn modelId="{2B119998-0D5F-4658-A2F2-4D797056193F}" type="presParOf" srcId="{22773A09-B892-4E03-B788-AF5B54BFC329}" destId="{AF159542-3202-470B-80E8-8E3957AA4453}" srcOrd="1" destOrd="0" presId="urn:microsoft.com/office/officeart/2005/8/layout/vList4#2"/>
    <dgm:cxn modelId="{C2B96DB3-3E6C-463E-B3F3-CFAD0D1C0692}" type="presParOf" srcId="{22773A09-B892-4E03-B788-AF5B54BFC329}" destId="{343B8245-3458-4B65-BF21-5E755264923C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BE9325-E390-4DC4-90FD-2667099D6274}" type="doc">
      <dgm:prSet loTypeId="urn:microsoft.com/office/officeart/2005/8/layout/target3" loCatId="relationship" qsTypeId="urn:microsoft.com/office/officeart/2005/8/quickstyle/simple1" qsCatId="simple" csTypeId="urn:microsoft.com/office/officeart/2005/8/colors/accent0_3" csCatId="mainScheme" phldr="1"/>
      <dgm:spPr/>
    </dgm:pt>
    <dgm:pt modelId="{5D112B0A-6137-43F8-8C38-F7C4A364B846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III</a:t>
          </a:r>
          <a:r>
            <a:rPr lang="ru-RU" dirty="0" smtClean="0"/>
            <a:t> ступень – средняя школа: реализация обучения от изучения предметов по выбору к </a:t>
          </a:r>
          <a:r>
            <a:rPr lang="ru-RU" dirty="0" err="1" smtClean="0"/>
            <a:t>предпрофильному</a:t>
          </a:r>
          <a:r>
            <a:rPr lang="ru-RU" dirty="0" smtClean="0"/>
            <a:t> обучению, закрепление системы </a:t>
          </a:r>
          <a:r>
            <a:rPr lang="ru-RU" dirty="0" err="1" smtClean="0"/>
            <a:t>довузовской</a:t>
          </a:r>
          <a:r>
            <a:rPr lang="ru-RU" dirty="0" smtClean="0"/>
            <a:t> подготовки учащихся. 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55576C5E-90A1-4174-A7F2-C5F22BAB29D1}" type="parTrans" cxnId="{CF7AF448-9219-4983-AA16-017CE2DF3885}">
      <dgm:prSet/>
      <dgm:spPr/>
      <dgm:t>
        <a:bodyPr/>
        <a:lstStyle/>
        <a:p>
          <a:endParaRPr lang="ru-RU"/>
        </a:p>
      </dgm:t>
    </dgm:pt>
    <dgm:pt modelId="{EFC967A8-EAFF-43AE-9B3C-0996C34FDCA3}" type="sibTrans" cxnId="{CF7AF448-9219-4983-AA16-017CE2DF3885}">
      <dgm:prSet/>
      <dgm:spPr/>
      <dgm:t>
        <a:bodyPr/>
        <a:lstStyle/>
        <a:p>
          <a:endParaRPr lang="ru-RU"/>
        </a:p>
      </dgm:t>
    </dgm:pt>
    <dgm:pt modelId="{3DEB914F-9F7C-454C-85EC-AEF04A985ECB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II</a:t>
          </a:r>
          <a:r>
            <a:rPr lang="ru-RU" dirty="0" smtClean="0"/>
            <a:t> ступень – основная школа: расширение спектра образовательных услуг за счет вариативной части. Введение спецкурсов, элективных курсов, индивидуальных консультаций по предметам, групповых занятий с одаренными детьми.</a:t>
          </a:r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C3AF9D1E-CAC1-4F88-BB07-0F0BB61FFB46}" type="parTrans" cxnId="{4AFC9571-C844-4F8F-8F13-99B14CCFAE92}">
      <dgm:prSet/>
      <dgm:spPr/>
      <dgm:t>
        <a:bodyPr/>
        <a:lstStyle/>
        <a:p>
          <a:endParaRPr lang="ru-RU"/>
        </a:p>
      </dgm:t>
    </dgm:pt>
    <dgm:pt modelId="{D8ACB8F9-6F86-4452-BF27-82343B46553E}" type="sibTrans" cxnId="{4AFC9571-C844-4F8F-8F13-99B14CCFAE92}">
      <dgm:prSet/>
      <dgm:spPr/>
      <dgm:t>
        <a:bodyPr/>
        <a:lstStyle/>
        <a:p>
          <a:endParaRPr lang="ru-RU"/>
        </a:p>
      </dgm:t>
    </dgm:pt>
    <dgm:pt modelId="{65BD4D8A-18ED-4D3D-B934-DF48247F7B31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I</a:t>
          </a:r>
          <a:r>
            <a:rPr lang="ru-RU" dirty="0" smtClean="0"/>
            <a:t> ступень – начальная школа: переход от традиционных программ обучения к программе развивающего обучения.</a:t>
          </a:r>
        </a:p>
        <a:p>
          <a:pPr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DCF9227D-1B1E-47E0-B62A-B2C431F11634}" type="parTrans" cxnId="{74239BE6-C2BE-4CA4-B015-50A080B93A3C}">
      <dgm:prSet/>
      <dgm:spPr/>
      <dgm:t>
        <a:bodyPr/>
        <a:lstStyle/>
        <a:p>
          <a:endParaRPr lang="ru-RU"/>
        </a:p>
      </dgm:t>
    </dgm:pt>
    <dgm:pt modelId="{E6343709-7C07-4C40-858D-C79C7CD4E1FD}" type="sibTrans" cxnId="{74239BE6-C2BE-4CA4-B015-50A080B93A3C}">
      <dgm:prSet/>
      <dgm:spPr/>
      <dgm:t>
        <a:bodyPr/>
        <a:lstStyle/>
        <a:p>
          <a:endParaRPr lang="ru-RU"/>
        </a:p>
      </dgm:t>
    </dgm:pt>
    <dgm:pt modelId="{088D65DA-90C0-4FE4-B801-AE652E409330}" type="pres">
      <dgm:prSet presAssocID="{D1BE9325-E390-4DC4-90FD-2667099D627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1227C8C-988B-483B-A730-EB07A61612E9}" type="pres">
      <dgm:prSet presAssocID="{5D112B0A-6137-43F8-8C38-F7C4A364B846}" presName="circle1" presStyleLbl="node1" presStyleIdx="0" presStyleCnt="3"/>
      <dgm:spPr/>
    </dgm:pt>
    <dgm:pt modelId="{6FA3D369-0B9D-4384-9824-EFD3AA14480D}" type="pres">
      <dgm:prSet presAssocID="{5D112B0A-6137-43F8-8C38-F7C4A364B846}" presName="space" presStyleCnt="0"/>
      <dgm:spPr/>
    </dgm:pt>
    <dgm:pt modelId="{D5C85F28-50EB-433A-862F-92028849B158}" type="pres">
      <dgm:prSet presAssocID="{5D112B0A-6137-43F8-8C38-F7C4A364B846}" presName="rect1" presStyleLbl="alignAcc1" presStyleIdx="0" presStyleCnt="3"/>
      <dgm:spPr/>
      <dgm:t>
        <a:bodyPr/>
        <a:lstStyle/>
        <a:p>
          <a:endParaRPr lang="ru-RU"/>
        </a:p>
      </dgm:t>
    </dgm:pt>
    <dgm:pt modelId="{BE96B3F8-1322-44F1-A8A6-C8C4E8F90EE2}" type="pres">
      <dgm:prSet presAssocID="{3DEB914F-9F7C-454C-85EC-AEF04A985ECB}" presName="vertSpace2" presStyleLbl="node1" presStyleIdx="0" presStyleCnt="3"/>
      <dgm:spPr/>
    </dgm:pt>
    <dgm:pt modelId="{AEFE65D6-7299-4F16-A51C-AF8C9FA5E6F0}" type="pres">
      <dgm:prSet presAssocID="{3DEB914F-9F7C-454C-85EC-AEF04A985ECB}" presName="circle2" presStyleLbl="node1" presStyleIdx="1" presStyleCnt="3"/>
      <dgm:spPr/>
    </dgm:pt>
    <dgm:pt modelId="{6F534421-A136-4FFE-8D41-C8848DB916EF}" type="pres">
      <dgm:prSet presAssocID="{3DEB914F-9F7C-454C-85EC-AEF04A985ECB}" presName="rect2" presStyleLbl="alignAcc1" presStyleIdx="1" presStyleCnt="3"/>
      <dgm:spPr/>
      <dgm:t>
        <a:bodyPr/>
        <a:lstStyle/>
        <a:p>
          <a:endParaRPr lang="ru-RU"/>
        </a:p>
      </dgm:t>
    </dgm:pt>
    <dgm:pt modelId="{12D2D6AD-B83B-4755-92F2-AF6E957CCCBF}" type="pres">
      <dgm:prSet presAssocID="{65BD4D8A-18ED-4D3D-B934-DF48247F7B31}" presName="vertSpace3" presStyleLbl="node1" presStyleIdx="1" presStyleCnt="3"/>
      <dgm:spPr/>
    </dgm:pt>
    <dgm:pt modelId="{23C72E47-0EF1-47BD-95B5-53BE5831AF1A}" type="pres">
      <dgm:prSet presAssocID="{65BD4D8A-18ED-4D3D-B934-DF48247F7B31}" presName="circle3" presStyleLbl="node1" presStyleIdx="2" presStyleCnt="3"/>
      <dgm:spPr/>
    </dgm:pt>
    <dgm:pt modelId="{AF89A3A1-AE1B-4A82-9BC8-0FFED4144D59}" type="pres">
      <dgm:prSet presAssocID="{65BD4D8A-18ED-4D3D-B934-DF48247F7B31}" presName="rect3" presStyleLbl="alignAcc1" presStyleIdx="2" presStyleCnt="3" custLinFactNeighborX="-1045" custLinFactNeighborY="-858"/>
      <dgm:spPr/>
      <dgm:t>
        <a:bodyPr/>
        <a:lstStyle/>
        <a:p>
          <a:endParaRPr lang="ru-RU"/>
        </a:p>
      </dgm:t>
    </dgm:pt>
    <dgm:pt modelId="{21EC1E4A-862F-4203-BEE4-B9D73F3BECA3}" type="pres">
      <dgm:prSet presAssocID="{5D112B0A-6137-43F8-8C38-F7C4A364B846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A8A971-9FF1-45BE-9B9D-46901F6A947D}" type="pres">
      <dgm:prSet presAssocID="{3DEB914F-9F7C-454C-85EC-AEF04A985ECB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BC5D7-ABF3-4051-AA30-AE524AC85388}" type="pres">
      <dgm:prSet presAssocID="{65BD4D8A-18ED-4D3D-B934-DF48247F7B31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1B3E84-2451-45EE-8298-ED370E07EF8C}" type="presOf" srcId="{3DEB914F-9F7C-454C-85EC-AEF04A985ECB}" destId="{6F534421-A136-4FFE-8D41-C8848DB916EF}" srcOrd="0" destOrd="0" presId="urn:microsoft.com/office/officeart/2005/8/layout/target3"/>
    <dgm:cxn modelId="{74239BE6-C2BE-4CA4-B015-50A080B93A3C}" srcId="{D1BE9325-E390-4DC4-90FD-2667099D6274}" destId="{65BD4D8A-18ED-4D3D-B934-DF48247F7B31}" srcOrd="2" destOrd="0" parTransId="{DCF9227D-1B1E-47E0-B62A-B2C431F11634}" sibTransId="{E6343709-7C07-4C40-858D-C79C7CD4E1FD}"/>
    <dgm:cxn modelId="{B7C7BBA3-454B-4731-B587-9F3E28A74D8A}" type="presOf" srcId="{D1BE9325-E390-4DC4-90FD-2667099D6274}" destId="{088D65DA-90C0-4FE4-B801-AE652E409330}" srcOrd="0" destOrd="0" presId="urn:microsoft.com/office/officeart/2005/8/layout/target3"/>
    <dgm:cxn modelId="{01A896CC-123E-470D-8F2C-BA8A3F0101DC}" type="presOf" srcId="{5D112B0A-6137-43F8-8C38-F7C4A364B846}" destId="{21EC1E4A-862F-4203-BEE4-B9D73F3BECA3}" srcOrd="1" destOrd="0" presId="urn:microsoft.com/office/officeart/2005/8/layout/target3"/>
    <dgm:cxn modelId="{98526F64-6B83-4970-86C2-C60F1D7F0133}" type="presOf" srcId="{65BD4D8A-18ED-4D3D-B934-DF48247F7B31}" destId="{AF89A3A1-AE1B-4A82-9BC8-0FFED4144D59}" srcOrd="0" destOrd="0" presId="urn:microsoft.com/office/officeart/2005/8/layout/target3"/>
    <dgm:cxn modelId="{AF145D5B-25FE-40C6-827A-47842DED061C}" type="presOf" srcId="{5D112B0A-6137-43F8-8C38-F7C4A364B846}" destId="{D5C85F28-50EB-433A-862F-92028849B158}" srcOrd="0" destOrd="0" presId="urn:microsoft.com/office/officeart/2005/8/layout/target3"/>
    <dgm:cxn modelId="{E5C2AB09-1F94-496A-9B7F-B3042B5B16BA}" type="presOf" srcId="{65BD4D8A-18ED-4D3D-B934-DF48247F7B31}" destId="{C1ABC5D7-ABF3-4051-AA30-AE524AC85388}" srcOrd="1" destOrd="0" presId="urn:microsoft.com/office/officeart/2005/8/layout/target3"/>
    <dgm:cxn modelId="{DECC5C47-4039-4E98-BE54-11A36694FE09}" type="presOf" srcId="{3DEB914F-9F7C-454C-85EC-AEF04A985ECB}" destId="{71A8A971-9FF1-45BE-9B9D-46901F6A947D}" srcOrd="1" destOrd="0" presId="urn:microsoft.com/office/officeart/2005/8/layout/target3"/>
    <dgm:cxn modelId="{CF7AF448-9219-4983-AA16-017CE2DF3885}" srcId="{D1BE9325-E390-4DC4-90FD-2667099D6274}" destId="{5D112B0A-6137-43F8-8C38-F7C4A364B846}" srcOrd="0" destOrd="0" parTransId="{55576C5E-90A1-4174-A7F2-C5F22BAB29D1}" sibTransId="{EFC967A8-EAFF-43AE-9B3C-0996C34FDCA3}"/>
    <dgm:cxn modelId="{4AFC9571-C844-4F8F-8F13-99B14CCFAE92}" srcId="{D1BE9325-E390-4DC4-90FD-2667099D6274}" destId="{3DEB914F-9F7C-454C-85EC-AEF04A985ECB}" srcOrd="1" destOrd="0" parTransId="{C3AF9D1E-CAC1-4F88-BB07-0F0BB61FFB46}" sibTransId="{D8ACB8F9-6F86-4452-BF27-82343B46553E}"/>
    <dgm:cxn modelId="{9751BA1B-1BB7-422B-93E2-9CC5581AD112}" type="presParOf" srcId="{088D65DA-90C0-4FE4-B801-AE652E409330}" destId="{E1227C8C-988B-483B-A730-EB07A61612E9}" srcOrd="0" destOrd="0" presId="urn:microsoft.com/office/officeart/2005/8/layout/target3"/>
    <dgm:cxn modelId="{555CD180-B2A8-45EB-8790-5FACDBF49F62}" type="presParOf" srcId="{088D65DA-90C0-4FE4-B801-AE652E409330}" destId="{6FA3D369-0B9D-4384-9824-EFD3AA14480D}" srcOrd="1" destOrd="0" presId="urn:microsoft.com/office/officeart/2005/8/layout/target3"/>
    <dgm:cxn modelId="{97485EEB-A65D-4AFD-A32C-3B8DEB20706A}" type="presParOf" srcId="{088D65DA-90C0-4FE4-B801-AE652E409330}" destId="{D5C85F28-50EB-433A-862F-92028849B158}" srcOrd="2" destOrd="0" presId="urn:microsoft.com/office/officeart/2005/8/layout/target3"/>
    <dgm:cxn modelId="{D5B5A7DF-C678-4E27-9FA5-37002E63BC1C}" type="presParOf" srcId="{088D65DA-90C0-4FE4-B801-AE652E409330}" destId="{BE96B3F8-1322-44F1-A8A6-C8C4E8F90EE2}" srcOrd="3" destOrd="0" presId="urn:microsoft.com/office/officeart/2005/8/layout/target3"/>
    <dgm:cxn modelId="{46931C8B-3A71-4E80-A7DC-C97FCA98F5BA}" type="presParOf" srcId="{088D65DA-90C0-4FE4-B801-AE652E409330}" destId="{AEFE65D6-7299-4F16-A51C-AF8C9FA5E6F0}" srcOrd="4" destOrd="0" presId="urn:microsoft.com/office/officeart/2005/8/layout/target3"/>
    <dgm:cxn modelId="{98E22A5F-61DF-4006-8CE9-01311167CE45}" type="presParOf" srcId="{088D65DA-90C0-4FE4-B801-AE652E409330}" destId="{6F534421-A136-4FFE-8D41-C8848DB916EF}" srcOrd="5" destOrd="0" presId="urn:microsoft.com/office/officeart/2005/8/layout/target3"/>
    <dgm:cxn modelId="{11A2A02A-550C-49D1-A212-2B3ED76CE784}" type="presParOf" srcId="{088D65DA-90C0-4FE4-B801-AE652E409330}" destId="{12D2D6AD-B83B-4755-92F2-AF6E957CCCBF}" srcOrd="6" destOrd="0" presId="urn:microsoft.com/office/officeart/2005/8/layout/target3"/>
    <dgm:cxn modelId="{2DCBD9F7-7EA2-4E16-8922-4D4531AC2BA8}" type="presParOf" srcId="{088D65DA-90C0-4FE4-B801-AE652E409330}" destId="{23C72E47-0EF1-47BD-95B5-53BE5831AF1A}" srcOrd="7" destOrd="0" presId="urn:microsoft.com/office/officeart/2005/8/layout/target3"/>
    <dgm:cxn modelId="{61CC6D43-4421-42B6-ADBE-75975FF2E133}" type="presParOf" srcId="{088D65DA-90C0-4FE4-B801-AE652E409330}" destId="{AF89A3A1-AE1B-4A82-9BC8-0FFED4144D59}" srcOrd="8" destOrd="0" presId="urn:microsoft.com/office/officeart/2005/8/layout/target3"/>
    <dgm:cxn modelId="{36A4B6BA-8890-4377-91C0-63D4CAD7D995}" type="presParOf" srcId="{088D65DA-90C0-4FE4-B801-AE652E409330}" destId="{21EC1E4A-862F-4203-BEE4-B9D73F3BECA3}" srcOrd="9" destOrd="0" presId="urn:microsoft.com/office/officeart/2005/8/layout/target3"/>
    <dgm:cxn modelId="{A46E025E-0D59-45A6-A85D-9B6306B0B637}" type="presParOf" srcId="{088D65DA-90C0-4FE4-B801-AE652E409330}" destId="{71A8A971-9FF1-45BE-9B9D-46901F6A947D}" srcOrd="10" destOrd="0" presId="urn:microsoft.com/office/officeart/2005/8/layout/target3"/>
    <dgm:cxn modelId="{03E935C1-F4D6-489A-9EE9-5D150476CE2F}" type="presParOf" srcId="{088D65DA-90C0-4FE4-B801-AE652E409330}" destId="{C1ABC5D7-ABF3-4051-AA30-AE524AC85388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2541D6-CD79-46B4-88EA-95D1C9F3E62C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B349DA-0330-4829-AB92-20621178B919}">
      <dgm:prSet phldrT="[Текст]" custT="1"/>
      <dgm:spPr/>
      <dgm:t>
        <a:bodyPr/>
        <a:lstStyle/>
        <a:p>
          <a:r>
            <a:rPr lang="ru-RU" sz="2800" b="1" dirty="0" smtClean="0"/>
            <a:t>спортивные секции</a:t>
          </a:r>
          <a:endParaRPr lang="ru-RU" sz="2800" b="1" dirty="0"/>
        </a:p>
      </dgm:t>
    </dgm:pt>
    <dgm:pt modelId="{D26950A5-8746-4514-BFE1-C04E4B9A5101}" type="parTrans" cxnId="{FE48646F-A3F1-4131-86CF-7B81DCD667A0}">
      <dgm:prSet/>
      <dgm:spPr/>
      <dgm:t>
        <a:bodyPr/>
        <a:lstStyle/>
        <a:p>
          <a:endParaRPr lang="ru-RU"/>
        </a:p>
      </dgm:t>
    </dgm:pt>
    <dgm:pt modelId="{30291F84-002B-45C4-ABE0-709C5D031381}" type="sibTrans" cxnId="{FE48646F-A3F1-4131-86CF-7B81DCD667A0}">
      <dgm:prSet/>
      <dgm:spPr/>
      <dgm:t>
        <a:bodyPr/>
        <a:lstStyle/>
        <a:p>
          <a:endParaRPr lang="ru-RU"/>
        </a:p>
      </dgm:t>
    </dgm:pt>
    <dgm:pt modelId="{1C553EEF-B991-4DBF-850E-8786356CC58E}">
      <dgm:prSet phldrT="[Текст]" custT="1"/>
      <dgm:spPr/>
      <dgm:t>
        <a:bodyPr/>
        <a:lstStyle/>
        <a:p>
          <a:r>
            <a:rPr lang="ru-RU" sz="2800" b="1" dirty="0" smtClean="0"/>
            <a:t> творческие объединения  «Цветовод - дизайнер»</a:t>
          </a:r>
        </a:p>
      </dgm:t>
    </dgm:pt>
    <dgm:pt modelId="{CBF4B820-A017-4B22-86BB-2ECF141EFB05}" type="parTrans" cxnId="{F0D13958-AA7D-4A93-AF29-0755DE0F6704}">
      <dgm:prSet/>
      <dgm:spPr/>
      <dgm:t>
        <a:bodyPr/>
        <a:lstStyle/>
        <a:p>
          <a:endParaRPr lang="ru-RU"/>
        </a:p>
      </dgm:t>
    </dgm:pt>
    <dgm:pt modelId="{2ECFCE1C-B36E-4B53-BDBD-19239876BC84}" type="sibTrans" cxnId="{F0D13958-AA7D-4A93-AF29-0755DE0F6704}">
      <dgm:prSet/>
      <dgm:spPr/>
      <dgm:t>
        <a:bodyPr/>
        <a:lstStyle/>
        <a:p>
          <a:endParaRPr lang="ru-RU"/>
        </a:p>
      </dgm:t>
    </dgm:pt>
    <dgm:pt modelId="{6B710430-D074-440F-AF6E-6D9BCCA0401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dirty="0" smtClean="0"/>
            <a:t>театральная студия «Игра масок»</a:t>
          </a:r>
        </a:p>
      </dgm:t>
    </dgm:pt>
    <dgm:pt modelId="{E2201E93-6BA6-431C-AE0F-E88C982563F5}" type="parTrans" cxnId="{BB0A114B-9BC6-4CD4-9CD7-F3B54F22C004}">
      <dgm:prSet/>
      <dgm:spPr/>
      <dgm:t>
        <a:bodyPr/>
        <a:lstStyle/>
        <a:p>
          <a:endParaRPr lang="ru-RU"/>
        </a:p>
      </dgm:t>
    </dgm:pt>
    <dgm:pt modelId="{1C4FAF27-2522-4D18-A01F-9D4BF658F1C4}" type="sibTrans" cxnId="{BB0A114B-9BC6-4CD4-9CD7-F3B54F22C004}">
      <dgm:prSet/>
      <dgm:spPr/>
      <dgm:t>
        <a:bodyPr/>
        <a:lstStyle/>
        <a:p>
          <a:endParaRPr lang="ru-RU"/>
        </a:p>
      </dgm:t>
    </dgm:pt>
    <dgm:pt modelId="{BE267480-699A-491A-BDFB-AC1BB3B9FB37}">
      <dgm:prSet phldrT="[Текст]" custT="1"/>
      <dgm:spPr/>
      <dgm:t>
        <a:bodyPr/>
        <a:lstStyle/>
        <a:p>
          <a:r>
            <a:rPr lang="ru-RU" sz="2800" b="1" dirty="0" smtClean="0"/>
            <a:t>театра татарской песни «</a:t>
          </a:r>
          <a:r>
            <a:rPr lang="tt-RU" sz="2800" b="1" dirty="0" smtClean="0"/>
            <a:t>Сәяр</a:t>
          </a:r>
          <a:r>
            <a:rPr lang="ru-RU" sz="2800" b="1" dirty="0" smtClean="0"/>
            <a:t>»</a:t>
          </a:r>
        </a:p>
      </dgm:t>
    </dgm:pt>
    <dgm:pt modelId="{E2945857-9A01-4BEC-B77A-EA5E99F019C4}" type="parTrans" cxnId="{E14D97CB-5A8A-4813-8858-6C8486E74273}">
      <dgm:prSet/>
      <dgm:spPr/>
      <dgm:t>
        <a:bodyPr/>
        <a:lstStyle/>
        <a:p>
          <a:endParaRPr lang="ru-RU"/>
        </a:p>
      </dgm:t>
    </dgm:pt>
    <dgm:pt modelId="{666A02B6-3DC2-4E8B-B58F-EC1C32FBD29D}" type="sibTrans" cxnId="{E14D97CB-5A8A-4813-8858-6C8486E74273}">
      <dgm:prSet/>
      <dgm:spPr/>
      <dgm:t>
        <a:bodyPr/>
        <a:lstStyle/>
        <a:p>
          <a:endParaRPr lang="ru-RU"/>
        </a:p>
      </dgm:t>
    </dgm:pt>
    <dgm:pt modelId="{688F1F89-11C2-4773-95CF-A18356F57E9C}">
      <dgm:prSet phldrT="[Текст]" custT="1"/>
      <dgm:spPr/>
      <dgm:t>
        <a:bodyPr/>
        <a:lstStyle/>
        <a:p>
          <a:r>
            <a:rPr lang="ru-RU" sz="2800" b="1" dirty="0" smtClean="0"/>
            <a:t>пресс-клуб «Летопись времен»</a:t>
          </a:r>
        </a:p>
      </dgm:t>
    </dgm:pt>
    <dgm:pt modelId="{B8BDF6B8-6632-442E-83FB-A11F0F80A2E4}" type="parTrans" cxnId="{137C1B04-B08F-45DC-8A5B-0B8AB84014C2}">
      <dgm:prSet/>
      <dgm:spPr/>
      <dgm:t>
        <a:bodyPr/>
        <a:lstStyle/>
        <a:p>
          <a:endParaRPr lang="ru-RU"/>
        </a:p>
      </dgm:t>
    </dgm:pt>
    <dgm:pt modelId="{B9E8A4B3-C6F4-47A4-8CA3-D393864BA5B5}" type="sibTrans" cxnId="{137C1B04-B08F-45DC-8A5B-0B8AB84014C2}">
      <dgm:prSet/>
      <dgm:spPr/>
      <dgm:t>
        <a:bodyPr/>
        <a:lstStyle/>
        <a:p>
          <a:endParaRPr lang="ru-RU"/>
        </a:p>
      </dgm:t>
    </dgm:pt>
    <dgm:pt modelId="{3455E4C2-C4AF-4450-9525-19FAC6722531}">
      <dgm:prSet phldrT="[Текст]" custT="1"/>
      <dgm:spPr/>
      <dgm:t>
        <a:bodyPr/>
        <a:lstStyle/>
        <a:p>
          <a:r>
            <a:rPr lang="ru-RU" sz="2800" b="1" dirty="0" smtClean="0"/>
            <a:t>объединение «Юный эколог» </a:t>
          </a:r>
        </a:p>
      </dgm:t>
    </dgm:pt>
    <dgm:pt modelId="{0CC12B41-FEBB-4A3E-962A-230C95A80189}" type="parTrans" cxnId="{F1214855-6C86-4617-A7D6-67B59D4B72F3}">
      <dgm:prSet/>
      <dgm:spPr/>
      <dgm:t>
        <a:bodyPr/>
        <a:lstStyle/>
        <a:p>
          <a:endParaRPr lang="ru-RU"/>
        </a:p>
      </dgm:t>
    </dgm:pt>
    <dgm:pt modelId="{93413327-58D6-4DB6-B38F-D52BDA9B1C8E}" type="sibTrans" cxnId="{F1214855-6C86-4617-A7D6-67B59D4B72F3}">
      <dgm:prSet/>
      <dgm:spPr/>
      <dgm:t>
        <a:bodyPr/>
        <a:lstStyle/>
        <a:p>
          <a:endParaRPr lang="ru-RU"/>
        </a:p>
      </dgm:t>
    </dgm:pt>
    <dgm:pt modelId="{1DE6E6E9-8A2B-45B1-AC02-F7D44953B64C}">
      <dgm:prSet phldrT="[Текст]" custT="1"/>
      <dgm:spPr/>
      <dgm:t>
        <a:bodyPr/>
        <a:lstStyle/>
        <a:p>
          <a:r>
            <a:rPr lang="ru-RU" sz="2800" b="1" dirty="0" smtClean="0"/>
            <a:t>объединение первоклассников «Родник моей души»</a:t>
          </a:r>
        </a:p>
      </dgm:t>
    </dgm:pt>
    <dgm:pt modelId="{26E972BE-24BF-4DA3-AF44-5A62F267D1B1}" type="parTrans" cxnId="{7C6243C4-5B58-4FF0-86CF-BE9DBF5AE163}">
      <dgm:prSet/>
      <dgm:spPr/>
      <dgm:t>
        <a:bodyPr/>
        <a:lstStyle/>
        <a:p>
          <a:endParaRPr lang="ru-RU"/>
        </a:p>
      </dgm:t>
    </dgm:pt>
    <dgm:pt modelId="{B247BA0D-4069-4006-8078-AA9AB7A64660}" type="sibTrans" cxnId="{7C6243C4-5B58-4FF0-86CF-BE9DBF5AE163}">
      <dgm:prSet/>
      <dgm:spPr/>
      <dgm:t>
        <a:bodyPr/>
        <a:lstStyle/>
        <a:p>
          <a:endParaRPr lang="ru-RU"/>
        </a:p>
      </dgm:t>
    </dgm:pt>
    <dgm:pt modelId="{F14EC756-2517-4726-80EC-AF2A10EF18A7}" type="pres">
      <dgm:prSet presAssocID="{6D2541D6-CD79-46B4-88EA-95D1C9F3E62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D93B35-463B-4BDE-A252-295932FC3054}" type="pres">
      <dgm:prSet presAssocID="{14B349DA-0330-4829-AB92-20621178B919}" presName="parentLin" presStyleCnt="0"/>
      <dgm:spPr/>
    </dgm:pt>
    <dgm:pt modelId="{ECC98521-73FF-4610-B093-0C9C95289225}" type="pres">
      <dgm:prSet presAssocID="{14B349DA-0330-4829-AB92-20621178B919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74B4C12F-6B9A-4162-85E8-7CEB0C567A31}" type="pres">
      <dgm:prSet presAssocID="{14B349DA-0330-4829-AB92-20621178B919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B71E9-97D6-48FF-8323-CC877AFF1DEF}" type="pres">
      <dgm:prSet presAssocID="{14B349DA-0330-4829-AB92-20621178B919}" presName="negativeSpace" presStyleCnt="0"/>
      <dgm:spPr/>
    </dgm:pt>
    <dgm:pt modelId="{70022073-8A15-468E-B798-A8C309D5673D}" type="pres">
      <dgm:prSet presAssocID="{14B349DA-0330-4829-AB92-20621178B919}" presName="childText" presStyleLbl="conFgAcc1" presStyleIdx="0" presStyleCnt="7">
        <dgm:presLayoutVars>
          <dgm:bulletEnabled val="1"/>
        </dgm:presLayoutVars>
      </dgm:prSet>
      <dgm:spPr/>
    </dgm:pt>
    <dgm:pt modelId="{06BA0392-C395-4E8E-B174-54960328AD01}" type="pres">
      <dgm:prSet presAssocID="{30291F84-002B-45C4-ABE0-709C5D031381}" presName="spaceBetweenRectangles" presStyleCnt="0"/>
      <dgm:spPr/>
    </dgm:pt>
    <dgm:pt modelId="{F4BDB917-60FF-432E-9950-8596713FBE76}" type="pres">
      <dgm:prSet presAssocID="{6B710430-D074-440F-AF6E-6D9BCCA0401D}" presName="parentLin" presStyleCnt="0"/>
      <dgm:spPr/>
    </dgm:pt>
    <dgm:pt modelId="{373D3734-6C00-4FF0-A80F-16186CBD2600}" type="pres">
      <dgm:prSet presAssocID="{6B710430-D074-440F-AF6E-6D9BCCA0401D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ADA42474-F98C-458D-80A2-18B9721C9BA3}" type="pres">
      <dgm:prSet presAssocID="{6B710430-D074-440F-AF6E-6D9BCCA0401D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2E1D81-BEB6-4299-8300-85A7D0123CAA}" type="pres">
      <dgm:prSet presAssocID="{6B710430-D074-440F-AF6E-6D9BCCA0401D}" presName="negativeSpace" presStyleCnt="0"/>
      <dgm:spPr/>
    </dgm:pt>
    <dgm:pt modelId="{C6F8376A-6A94-475F-BD01-BBFB8A67EB00}" type="pres">
      <dgm:prSet presAssocID="{6B710430-D074-440F-AF6E-6D9BCCA0401D}" presName="childText" presStyleLbl="conFgAcc1" presStyleIdx="1" presStyleCnt="7">
        <dgm:presLayoutVars>
          <dgm:bulletEnabled val="1"/>
        </dgm:presLayoutVars>
      </dgm:prSet>
      <dgm:spPr/>
    </dgm:pt>
    <dgm:pt modelId="{F09F1935-29A2-459A-84CF-5392EAB44E36}" type="pres">
      <dgm:prSet presAssocID="{1C4FAF27-2522-4D18-A01F-9D4BF658F1C4}" presName="spaceBetweenRectangles" presStyleCnt="0"/>
      <dgm:spPr/>
    </dgm:pt>
    <dgm:pt modelId="{F5733225-404A-4727-821B-BFD2358AEB09}" type="pres">
      <dgm:prSet presAssocID="{1C553EEF-B991-4DBF-850E-8786356CC58E}" presName="parentLin" presStyleCnt="0"/>
      <dgm:spPr/>
    </dgm:pt>
    <dgm:pt modelId="{BDF55A5D-EFA9-4ABB-B2F1-9780F348C2E5}" type="pres">
      <dgm:prSet presAssocID="{1C553EEF-B991-4DBF-850E-8786356CC58E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A3ADE9F5-54D2-4257-8F6E-B4033F3E2D4E}" type="pres">
      <dgm:prSet presAssocID="{1C553EEF-B991-4DBF-850E-8786356CC58E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E51AC4-2110-461B-9D6B-D210DE7416E8}" type="pres">
      <dgm:prSet presAssocID="{1C553EEF-B991-4DBF-850E-8786356CC58E}" presName="negativeSpace" presStyleCnt="0"/>
      <dgm:spPr/>
    </dgm:pt>
    <dgm:pt modelId="{ABA9EA16-239A-4E38-BA13-5860B99B41DA}" type="pres">
      <dgm:prSet presAssocID="{1C553EEF-B991-4DBF-850E-8786356CC58E}" presName="childText" presStyleLbl="conFgAcc1" presStyleIdx="2" presStyleCnt="7">
        <dgm:presLayoutVars>
          <dgm:bulletEnabled val="1"/>
        </dgm:presLayoutVars>
      </dgm:prSet>
      <dgm:spPr/>
    </dgm:pt>
    <dgm:pt modelId="{2A6212EF-B671-4558-B36A-E483DCBD1032}" type="pres">
      <dgm:prSet presAssocID="{2ECFCE1C-B36E-4B53-BDBD-19239876BC84}" presName="spaceBetweenRectangles" presStyleCnt="0"/>
      <dgm:spPr/>
    </dgm:pt>
    <dgm:pt modelId="{E21F5BA3-633D-4B7D-9A18-DE609E55ECA0}" type="pres">
      <dgm:prSet presAssocID="{BE267480-699A-491A-BDFB-AC1BB3B9FB37}" presName="parentLin" presStyleCnt="0"/>
      <dgm:spPr/>
    </dgm:pt>
    <dgm:pt modelId="{B8DF4A1E-38C1-4281-BD69-8AF9B600B7BE}" type="pres">
      <dgm:prSet presAssocID="{BE267480-699A-491A-BDFB-AC1BB3B9FB37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83505BD5-FECB-4EEF-B6FB-873D832B88A8}" type="pres">
      <dgm:prSet presAssocID="{BE267480-699A-491A-BDFB-AC1BB3B9FB3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CFB3A-58DC-4447-9858-B493C75B01E6}" type="pres">
      <dgm:prSet presAssocID="{BE267480-699A-491A-BDFB-AC1BB3B9FB37}" presName="negativeSpace" presStyleCnt="0"/>
      <dgm:spPr/>
    </dgm:pt>
    <dgm:pt modelId="{7C9E566B-1625-4298-9D68-A4D1624A03BA}" type="pres">
      <dgm:prSet presAssocID="{BE267480-699A-491A-BDFB-AC1BB3B9FB37}" presName="childText" presStyleLbl="conFgAcc1" presStyleIdx="3" presStyleCnt="7">
        <dgm:presLayoutVars>
          <dgm:bulletEnabled val="1"/>
        </dgm:presLayoutVars>
      </dgm:prSet>
      <dgm:spPr/>
    </dgm:pt>
    <dgm:pt modelId="{81794F7F-202C-46D0-BAB2-71954B85A1BE}" type="pres">
      <dgm:prSet presAssocID="{666A02B6-3DC2-4E8B-B58F-EC1C32FBD29D}" presName="spaceBetweenRectangles" presStyleCnt="0"/>
      <dgm:spPr/>
    </dgm:pt>
    <dgm:pt modelId="{C4D1ADEC-DDC2-4D46-8E72-7507A47BAAA4}" type="pres">
      <dgm:prSet presAssocID="{688F1F89-11C2-4773-95CF-A18356F57E9C}" presName="parentLin" presStyleCnt="0"/>
      <dgm:spPr/>
    </dgm:pt>
    <dgm:pt modelId="{324BC34E-BB53-4815-8AF2-C168BB21076D}" type="pres">
      <dgm:prSet presAssocID="{688F1F89-11C2-4773-95CF-A18356F57E9C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C742161E-24AD-4AF2-B19D-86B0DE053F06}" type="pres">
      <dgm:prSet presAssocID="{688F1F89-11C2-4773-95CF-A18356F57E9C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FDD11-FD13-43A2-9F7F-16D1DBD3E1DD}" type="pres">
      <dgm:prSet presAssocID="{688F1F89-11C2-4773-95CF-A18356F57E9C}" presName="negativeSpace" presStyleCnt="0"/>
      <dgm:spPr/>
    </dgm:pt>
    <dgm:pt modelId="{69A3EB0B-4261-4948-B140-4E307620E130}" type="pres">
      <dgm:prSet presAssocID="{688F1F89-11C2-4773-95CF-A18356F57E9C}" presName="childText" presStyleLbl="conFgAcc1" presStyleIdx="4" presStyleCnt="7">
        <dgm:presLayoutVars>
          <dgm:bulletEnabled val="1"/>
        </dgm:presLayoutVars>
      </dgm:prSet>
      <dgm:spPr/>
    </dgm:pt>
    <dgm:pt modelId="{0E914CFA-1639-4182-83AE-EB125E104820}" type="pres">
      <dgm:prSet presAssocID="{B9E8A4B3-C6F4-47A4-8CA3-D393864BA5B5}" presName="spaceBetweenRectangles" presStyleCnt="0"/>
      <dgm:spPr/>
    </dgm:pt>
    <dgm:pt modelId="{7755B185-0EF6-43A5-B631-8E3C7B249F9E}" type="pres">
      <dgm:prSet presAssocID="{3455E4C2-C4AF-4450-9525-19FAC6722531}" presName="parentLin" presStyleCnt="0"/>
      <dgm:spPr/>
    </dgm:pt>
    <dgm:pt modelId="{3AA11A3D-A62D-42D2-9DF9-D8D3D2D08C73}" type="pres">
      <dgm:prSet presAssocID="{3455E4C2-C4AF-4450-9525-19FAC6722531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B60EDEA3-60F5-4E66-B0D9-B6C63CD649F6}" type="pres">
      <dgm:prSet presAssocID="{3455E4C2-C4AF-4450-9525-19FAC672253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AA0618-5AC4-49CF-A834-887FACDE4135}" type="pres">
      <dgm:prSet presAssocID="{3455E4C2-C4AF-4450-9525-19FAC6722531}" presName="negativeSpace" presStyleCnt="0"/>
      <dgm:spPr/>
    </dgm:pt>
    <dgm:pt modelId="{BB898F54-2BA1-46F9-83A3-9D8943651AB2}" type="pres">
      <dgm:prSet presAssocID="{3455E4C2-C4AF-4450-9525-19FAC6722531}" presName="childText" presStyleLbl="conFgAcc1" presStyleIdx="5" presStyleCnt="7">
        <dgm:presLayoutVars>
          <dgm:bulletEnabled val="1"/>
        </dgm:presLayoutVars>
      </dgm:prSet>
      <dgm:spPr/>
    </dgm:pt>
    <dgm:pt modelId="{4BAF0E7B-5F6D-4478-9AE0-363F08D7DA42}" type="pres">
      <dgm:prSet presAssocID="{93413327-58D6-4DB6-B38F-D52BDA9B1C8E}" presName="spaceBetweenRectangles" presStyleCnt="0"/>
      <dgm:spPr/>
    </dgm:pt>
    <dgm:pt modelId="{7F2EB761-75AF-45F8-B516-8F8997E9FDD1}" type="pres">
      <dgm:prSet presAssocID="{1DE6E6E9-8A2B-45B1-AC02-F7D44953B64C}" presName="parentLin" presStyleCnt="0"/>
      <dgm:spPr/>
    </dgm:pt>
    <dgm:pt modelId="{5859DA72-9A8E-4690-844E-6A4E81799158}" type="pres">
      <dgm:prSet presAssocID="{1DE6E6E9-8A2B-45B1-AC02-F7D44953B64C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585DF4B3-EC9B-4680-A617-D5C6DFB21BAC}" type="pres">
      <dgm:prSet presAssocID="{1DE6E6E9-8A2B-45B1-AC02-F7D44953B64C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C4ECB5-6E87-4B51-8627-3C035C5AA6D6}" type="pres">
      <dgm:prSet presAssocID="{1DE6E6E9-8A2B-45B1-AC02-F7D44953B64C}" presName="negativeSpace" presStyleCnt="0"/>
      <dgm:spPr/>
    </dgm:pt>
    <dgm:pt modelId="{152CE4C2-0B2F-432F-9854-B78F808B32B5}" type="pres">
      <dgm:prSet presAssocID="{1DE6E6E9-8A2B-45B1-AC02-F7D44953B64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16CB1A53-3726-4C3E-A4EF-1B0CBFA45F97}" type="presOf" srcId="{688F1F89-11C2-4773-95CF-A18356F57E9C}" destId="{324BC34E-BB53-4815-8AF2-C168BB21076D}" srcOrd="0" destOrd="0" presId="urn:microsoft.com/office/officeart/2005/8/layout/list1"/>
    <dgm:cxn modelId="{03739A05-F167-4432-9C22-972D166529EC}" type="presOf" srcId="{3455E4C2-C4AF-4450-9525-19FAC6722531}" destId="{3AA11A3D-A62D-42D2-9DF9-D8D3D2D08C73}" srcOrd="0" destOrd="0" presId="urn:microsoft.com/office/officeart/2005/8/layout/list1"/>
    <dgm:cxn modelId="{DF8D260D-ACB7-4493-9EF9-FE0505A1FB3C}" type="presOf" srcId="{BE267480-699A-491A-BDFB-AC1BB3B9FB37}" destId="{83505BD5-FECB-4EEF-B6FB-873D832B88A8}" srcOrd="1" destOrd="0" presId="urn:microsoft.com/office/officeart/2005/8/layout/list1"/>
    <dgm:cxn modelId="{08CB0536-384C-4DFD-80AC-C73D756EBC4D}" type="presOf" srcId="{6B710430-D074-440F-AF6E-6D9BCCA0401D}" destId="{ADA42474-F98C-458D-80A2-18B9721C9BA3}" srcOrd="1" destOrd="0" presId="urn:microsoft.com/office/officeart/2005/8/layout/list1"/>
    <dgm:cxn modelId="{885C63F7-2FFC-43E6-9CCB-9DDD6A81D7D6}" type="presOf" srcId="{6D2541D6-CD79-46B4-88EA-95D1C9F3E62C}" destId="{F14EC756-2517-4726-80EC-AF2A10EF18A7}" srcOrd="0" destOrd="0" presId="urn:microsoft.com/office/officeart/2005/8/layout/list1"/>
    <dgm:cxn modelId="{15CC8228-8D60-45A9-877B-BC0239A9974B}" type="presOf" srcId="{14B349DA-0330-4829-AB92-20621178B919}" destId="{ECC98521-73FF-4610-B093-0C9C95289225}" srcOrd="0" destOrd="0" presId="urn:microsoft.com/office/officeart/2005/8/layout/list1"/>
    <dgm:cxn modelId="{739F89A9-D467-43EA-A390-4AEF946E2B8E}" type="presOf" srcId="{14B349DA-0330-4829-AB92-20621178B919}" destId="{74B4C12F-6B9A-4162-85E8-7CEB0C567A31}" srcOrd="1" destOrd="0" presId="urn:microsoft.com/office/officeart/2005/8/layout/list1"/>
    <dgm:cxn modelId="{2E6AF244-E066-44F2-8E37-085ABD8ED7B2}" type="presOf" srcId="{1DE6E6E9-8A2B-45B1-AC02-F7D44953B64C}" destId="{585DF4B3-EC9B-4680-A617-D5C6DFB21BAC}" srcOrd="1" destOrd="0" presId="urn:microsoft.com/office/officeart/2005/8/layout/list1"/>
    <dgm:cxn modelId="{B9314ABB-C651-40F1-8E07-07F199A0A67A}" type="presOf" srcId="{6B710430-D074-440F-AF6E-6D9BCCA0401D}" destId="{373D3734-6C00-4FF0-A80F-16186CBD2600}" srcOrd="0" destOrd="0" presId="urn:microsoft.com/office/officeart/2005/8/layout/list1"/>
    <dgm:cxn modelId="{F0D13958-AA7D-4A93-AF29-0755DE0F6704}" srcId="{6D2541D6-CD79-46B4-88EA-95D1C9F3E62C}" destId="{1C553EEF-B991-4DBF-850E-8786356CC58E}" srcOrd="2" destOrd="0" parTransId="{CBF4B820-A017-4B22-86BB-2ECF141EFB05}" sibTransId="{2ECFCE1C-B36E-4B53-BDBD-19239876BC84}"/>
    <dgm:cxn modelId="{75AAE1F8-7F99-4DC3-A641-044778E98337}" type="presOf" srcId="{1C553EEF-B991-4DBF-850E-8786356CC58E}" destId="{BDF55A5D-EFA9-4ABB-B2F1-9780F348C2E5}" srcOrd="0" destOrd="0" presId="urn:microsoft.com/office/officeart/2005/8/layout/list1"/>
    <dgm:cxn modelId="{7C6243C4-5B58-4FF0-86CF-BE9DBF5AE163}" srcId="{6D2541D6-CD79-46B4-88EA-95D1C9F3E62C}" destId="{1DE6E6E9-8A2B-45B1-AC02-F7D44953B64C}" srcOrd="6" destOrd="0" parTransId="{26E972BE-24BF-4DA3-AF44-5A62F267D1B1}" sibTransId="{B247BA0D-4069-4006-8078-AA9AB7A64660}"/>
    <dgm:cxn modelId="{45F29E41-F83E-4048-8B6E-EC9431A9853D}" type="presOf" srcId="{3455E4C2-C4AF-4450-9525-19FAC6722531}" destId="{B60EDEA3-60F5-4E66-B0D9-B6C63CD649F6}" srcOrd="1" destOrd="0" presId="urn:microsoft.com/office/officeart/2005/8/layout/list1"/>
    <dgm:cxn modelId="{1630DC08-3B21-4C96-846C-09EF32A71383}" type="presOf" srcId="{688F1F89-11C2-4773-95CF-A18356F57E9C}" destId="{C742161E-24AD-4AF2-B19D-86B0DE053F06}" srcOrd="1" destOrd="0" presId="urn:microsoft.com/office/officeart/2005/8/layout/list1"/>
    <dgm:cxn modelId="{FE48646F-A3F1-4131-86CF-7B81DCD667A0}" srcId="{6D2541D6-CD79-46B4-88EA-95D1C9F3E62C}" destId="{14B349DA-0330-4829-AB92-20621178B919}" srcOrd="0" destOrd="0" parTransId="{D26950A5-8746-4514-BFE1-C04E4B9A5101}" sibTransId="{30291F84-002B-45C4-ABE0-709C5D031381}"/>
    <dgm:cxn modelId="{F1214855-6C86-4617-A7D6-67B59D4B72F3}" srcId="{6D2541D6-CD79-46B4-88EA-95D1C9F3E62C}" destId="{3455E4C2-C4AF-4450-9525-19FAC6722531}" srcOrd="5" destOrd="0" parTransId="{0CC12B41-FEBB-4A3E-962A-230C95A80189}" sibTransId="{93413327-58D6-4DB6-B38F-D52BDA9B1C8E}"/>
    <dgm:cxn modelId="{943B69E3-C8DE-47C1-AF16-47EE960A9FA9}" type="presOf" srcId="{1C553EEF-B991-4DBF-850E-8786356CC58E}" destId="{A3ADE9F5-54D2-4257-8F6E-B4033F3E2D4E}" srcOrd="1" destOrd="0" presId="urn:microsoft.com/office/officeart/2005/8/layout/list1"/>
    <dgm:cxn modelId="{B200CB65-E399-48E6-A38E-0216E1DC7683}" type="presOf" srcId="{1DE6E6E9-8A2B-45B1-AC02-F7D44953B64C}" destId="{5859DA72-9A8E-4690-844E-6A4E81799158}" srcOrd="0" destOrd="0" presId="urn:microsoft.com/office/officeart/2005/8/layout/list1"/>
    <dgm:cxn modelId="{BB0A114B-9BC6-4CD4-9CD7-F3B54F22C004}" srcId="{6D2541D6-CD79-46B4-88EA-95D1C9F3E62C}" destId="{6B710430-D074-440F-AF6E-6D9BCCA0401D}" srcOrd="1" destOrd="0" parTransId="{E2201E93-6BA6-431C-AE0F-E88C982563F5}" sibTransId="{1C4FAF27-2522-4D18-A01F-9D4BF658F1C4}"/>
    <dgm:cxn modelId="{07C01179-C7F8-4059-BE2D-FD09D2DE5444}" type="presOf" srcId="{BE267480-699A-491A-BDFB-AC1BB3B9FB37}" destId="{B8DF4A1E-38C1-4281-BD69-8AF9B600B7BE}" srcOrd="0" destOrd="0" presId="urn:microsoft.com/office/officeart/2005/8/layout/list1"/>
    <dgm:cxn modelId="{137C1B04-B08F-45DC-8A5B-0B8AB84014C2}" srcId="{6D2541D6-CD79-46B4-88EA-95D1C9F3E62C}" destId="{688F1F89-11C2-4773-95CF-A18356F57E9C}" srcOrd="4" destOrd="0" parTransId="{B8BDF6B8-6632-442E-83FB-A11F0F80A2E4}" sibTransId="{B9E8A4B3-C6F4-47A4-8CA3-D393864BA5B5}"/>
    <dgm:cxn modelId="{E14D97CB-5A8A-4813-8858-6C8486E74273}" srcId="{6D2541D6-CD79-46B4-88EA-95D1C9F3E62C}" destId="{BE267480-699A-491A-BDFB-AC1BB3B9FB37}" srcOrd="3" destOrd="0" parTransId="{E2945857-9A01-4BEC-B77A-EA5E99F019C4}" sibTransId="{666A02B6-3DC2-4E8B-B58F-EC1C32FBD29D}"/>
    <dgm:cxn modelId="{AC8E0198-8D9C-4AAB-8B91-66E86A0A8A5C}" type="presParOf" srcId="{F14EC756-2517-4726-80EC-AF2A10EF18A7}" destId="{A5D93B35-463B-4BDE-A252-295932FC3054}" srcOrd="0" destOrd="0" presId="urn:microsoft.com/office/officeart/2005/8/layout/list1"/>
    <dgm:cxn modelId="{34468950-79E4-451E-9FEA-66E02F5D3ECA}" type="presParOf" srcId="{A5D93B35-463B-4BDE-A252-295932FC3054}" destId="{ECC98521-73FF-4610-B093-0C9C95289225}" srcOrd="0" destOrd="0" presId="urn:microsoft.com/office/officeart/2005/8/layout/list1"/>
    <dgm:cxn modelId="{FA75A871-27C5-42A0-AB7D-5F6038E28DD6}" type="presParOf" srcId="{A5D93B35-463B-4BDE-A252-295932FC3054}" destId="{74B4C12F-6B9A-4162-85E8-7CEB0C567A31}" srcOrd="1" destOrd="0" presId="urn:microsoft.com/office/officeart/2005/8/layout/list1"/>
    <dgm:cxn modelId="{0F3217BC-35ED-4305-8562-30B5F027640B}" type="presParOf" srcId="{F14EC756-2517-4726-80EC-AF2A10EF18A7}" destId="{463B71E9-97D6-48FF-8323-CC877AFF1DEF}" srcOrd="1" destOrd="0" presId="urn:microsoft.com/office/officeart/2005/8/layout/list1"/>
    <dgm:cxn modelId="{A15ABA6C-88CE-4B2D-B672-0AA258CCB201}" type="presParOf" srcId="{F14EC756-2517-4726-80EC-AF2A10EF18A7}" destId="{70022073-8A15-468E-B798-A8C309D5673D}" srcOrd="2" destOrd="0" presId="urn:microsoft.com/office/officeart/2005/8/layout/list1"/>
    <dgm:cxn modelId="{819B9384-77D2-48C6-A1D5-B8AE475C825F}" type="presParOf" srcId="{F14EC756-2517-4726-80EC-AF2A10EF18A7}" destId="{06BA0392-C395-4E8E-B174-54960328AD01}" srcOrd="3" destOrd="0" presId="urn:microsoft.com/office/officeart/2005/8/layout/list1"/>
    <dgm:cxn modelId="{CFF80121-8757-4C6D-B854-0CAE9038607F}" type="presParOf" srcId="{F14EC756-2517-4726-80EC-AF2A10EF18A7}" destId="{F4BDB917-60FF-432E-9950-8596713FBE76}" srcOrd="4" destOrd="0" presId="urn:microsoft.com/office/officeart/2005/8/layout/list1"/>
    <dgm:cxn modelId="{23CBAE34-7637-4F8E-A77A-03807B849459}" type="presParOf" srcId="{F4BDB917-60FF-432E-9950-8596713FBE76}" destId="{373D3734-6C00-4FF0-A80F-16186CBD2600}" srcOrd="0" destOrd="0" presId="urn:microsoft.com/office/officeart/2005/8/layout/list1"/>
    <dgm:cxn modelId="{CFEF9936-A07C-44F4-81F8-2B8F3B821547}" type="presParOf" srcId="{F4BDB917-60FF-432E-9950-8596713FBE76}" destId="{ADA42474-F98C-458D-80A2-18B9721C9BA3}" srcOrd="1" destOrd="0" presId="urn:microsoft.com/office/officeart/2005/8/layout/list1"/>
    <dgm:cxn modelId="{5A5A63BA-9919-4633-87FC-1313D39A793A}" type="presParOf" srcId="{F14EC756-2517-4726-80EC-AF2A10EF18A7}" destId="{DD2E1D81-BEB6-4299-8300-85A7D0123CAA}" srcOrd="5" destOrd="0" presId="urn:microsoft.com/office/officeart/2005/8/layout/list1"/>
    <dgm:cxn modelId="{822C7B59-3A0A-4E91-8F34-7F80980EB4A9}" type="presParOf" srcId="{F14EC756-2517-4726-80EC-AF2A10EF18A7}" destId="{C6F8376A-6A94-475F-BD01-BBFB8A67EB00}" srcOrd="6" destOrd="0" presId="urn:microsoft.com/office/officeart/2005/8/layout/list1"/>
    <dgm:cxn modelId="{2F4D47A6-81C9-4D1F-A614-1075AFB456BC}" type="presParOf" srcId="{F14EC756-2517-4726-80EC-AF2A10EF18A7}" destId="{F09F1935-29A2-459A-84CF-5392EAB44E36}" srcOrd="7" destOrd="0" presId="urn:microsoft.com/office/officeart/2005/8/layout/list1"/>
    <dgm:cxn modelId="{63C514EA-7A2F-4790-A5E3-A45A75A1B4E3}" type="presParOf" srcId="{F14EC756-2517-4726-80EC-AF2A10EF18A7}" destId="{F5733225-404A-4727-821B-BFD2358AEB09}" srcOrd="8" destOrd="0" presId="urn:microsoft.com/office/officeart/2005/8/layout/list1"/>
    <dgm:cxn modelId="{BE22F373-DCEC-42E7-B3D5-A09693561AC1}" type="presParOf" srcId="{F5733225-404A-4727-821B-BFD2358AEB09}" destId="{BDF55A5D-EFA9-4ABB-B2F1-9780F348C2E5}" srcOrd="0" destOrd="0" presId="urn:microsoft.com/office/officeart/2005/8/layout/list1"/>
    <dgm:cxn modelId="{54C45E61-8392-46C7-8BBF-8963D967C9D4}" type="presParOf" srcId="{F5733225-404A-4727-821B-BFD2358AEB09}" destId="{A3ADE9F5-54D2-4257-8F6E-B4033F3E2D4E}" srcOrd="1" destOrd="0" presId="urn:microsoft.com/office/officeart/2005/8/layout/list1"/>
    <dgm:cxn modelId="{B8C87108-46CF-44B9-A74F-97488E4ECC3E}" type="presParOf" srcId="{F14EC756-2517-4726-80EC-AF2A10EF18A7}" destId="{86E51AC4-2110-461B-9D6B-D210DE7416E8}" srcOrd="9" destOrd="0" presId="urn:microsoft.com/office/officeart/2005/8/layout/list1"/>
    <dgm:cxn modelId="{2038B9D6-5299-4D4A-8518-081852672CBD}" type="presParOf" srcId="{F14EC756-2517-4726-80EC-AF2A10EF18A7}" destId="{ABA9EA16-239A-4E38-BA13-5860B99B41DA}" srcOrd="10" destOrd="0" presId="urn:microsoft.com/office/officeart/2005/8/layout/list1"/>
    <dgm:cxn modelId="{97B686CA-CEAF-4F93-AFAD-69B1779FEFAF}" type="presParOf" srcId="{F14EC756-2517-4726-80EC-AF2A10EF18A7}" destId="{2A6212EF-B671-4558-B36A-E483DCBD1032}" srcOrd="11" destOrd="0" presId="urn:microsoft.com/office/officeart/2005/8/layout/list1"/>
    <dgm:cxn modelId="{70528E05-0182-471E-A6A3-D02034D45249}" type="presParOf" srcId="{F14EC756-2517-4726-80EC-AF2A10EF18A7}" destId="{E21F5BA3-633D-4B7D-9A18-DE609E55ECA0}" srcOrd="12" destOrd="0" presId="urn:microsoft.com/office/officeart/2005/8/layout/list1"/>
    <dgm:cxn modelId="{372C9606-FC96-41D0-9F29-10990BA226E3}" type="presParOf" srcId="{E21F5BA3-633D-4B7D-9A18-DE609E55ECA0}" destId="{B8DF4A1E-38C1-4281-BD69-8AF9B600B7BE}" srcOrd="0" destOrd="0" presId="urn:microsoft.com/office/officeart/2005/8/layout/list1"/>
    <dgm:cxn modelId="{F435B989-2F1B-4D1F-A859-0FD9DB955C5B}" type="presParOf" srcId="{E21F5BA3-633D-4B7D-9A18-DE609E55ECA0}" destId="{83505BD5-FECB-4EEF-B6FB-873D832B88A8}" srcOrd="1" destOrd="0" presId="urn:microsoft.com/office/officeart/2005/8/layout/list1"/>
    <dgm:cxn modelId="{83C0A049-91C7-4EBA-9CAA-5D826BF3FE98}" type="presParOf" srcId="{F14EC756-2517-4726-80EC-AF2A10EF18A7}" destId="{6B0CFB3A-58DC-4447-9858-B493C75B01E6}" srcOrd="13" destOrd="0" presId="urn:microsoft.com/office/officeart/2005/8/layout/list1"/>
    <dgm:cxn modelId="{97C81A51-728F-4814-8513-9DCCA84BF7A7}" type="presParOf" srcId="{F14EC756-2517-4726-80EC-AF2A10EF18A7}" destId="{7C9E566B-1625-4298-9D68-A4D1624A03BA}" srcOrd="14" destOrd="0" presId="urn:microsoft.com/office/officeart/2005/8/layout/list1"/>
    <dgm:cxn modelId="{C5741456-E93D-4F21-A69E-88B8F14E6CE5}" type="presParOf" srcId="{F14EC756-2517-4726-80EC-AF2A10EF18A7}" destId="{81794F7F-202C-46D0-BAB2-71954B85A1BE}" srcOrd="15" destOrd="0" presId="urn:microsoft.com/office/officeart/2005/8/layout/list1"/>
    <dgm:cxn modelId="{D942F19D-2417-447C-AC79-CE755149C766}" type="presParOf" srcId="{F14EC756-2517-4726-80EC-AF2A10EF18A7}" destId="{C4D1ADEC-DDC2-4D46-8E72-7507A47BAAA4}" srcOrd="16" destOrd="0" presId="urn:microsoft.com/office/officeart/2005/8/layout/list1"/>
    <dgm:cxn modelId="{3FB6570C-73A4-41F6-9164-6DCF0612AAC1}" type="presParOf" srcId="{C4D1ADEC-DDC2-4D46-8E72-7507A47BAAA4}" destId="{324BC34E-BB53-4815-8AF2-C168BB21076D}" srcOrd="0" destOrd="0" presId="urn:microsoft.com/office/officeart/2005/8/layout/list1"/>
    <dgm:cxn modelId="{5929FF1F-3D59-42AB-9C94-D3D06A373FCB}" type="presParOf" srcId="{C4D1ADEC-DDC2-4D46-8E72-7507A47BAAA4}" destId="{C742161E-24AD-4AF2-B19D-86B0DE053F06}" srcOrd="1" destOrd="0" presId="urn:microsoft.com/office/officeart/2005/8/layout/list1"/>
    <dgm:cxn modelId="{89D29B0B-63A1-4212-A5AC-6BD0FC752C9A}" type="presParOf" srcId="{F14EC756-2517-4726-80EC-AF2A10EF18A7}" destId="{B1EFDD11-FD13-43A2-9F7F-16D1DBD3E1DD}" srcOrd="17" destOrd="0" presId="urn:microsoft.com/office/officeart/2005/8/layout/list1"/>
    <dgm:cxn modelId="{6931479C-FACF-4C59-B723-A011C09A6198}" type="presParOf" srcId="{F14EC756-2517-4726-80EC-AF2A10EF18A7}" destId="{69A3EB0B-4261-4948-B140-4E307620E130}" srcOrd="18" destOrd="0" presId="urn:microsoft.com/office/officeart/2005/8/layout/list1"/>
    <dgm:cxn modelId="{DF69BF3C-5FB0-4361-841F-F2717D85CD3E}" type="presParOf" srcId="{F14EC756-2517-4726-80EC-AF2A10EF18A7}" destId="{0E914CFA-1639-4182-83AE-EB125E104820}" srcOrd="19" destOrd="0" presId="urn:microsoft.com/office/officeart/2005/8/layout/list1"/>
    <dgm:cxn modelId="{FE36BA98-1566-4DF0-AB9B-9D59935B05DC}" type="presParOf" srcId="{F14EC756-2517-4726-80EC-AF2A10EF18A7}" destId="{7755B185-0EF6-43A5-B631-8E3C7B249F9E}" srcOrd="20" destOrd="0" presId="urn:microsoft.com/office/officeart/2005/8/layout/list1"/>
    <dgm:cxn modelId="{2F3C3E82-C47F-4DFB-9B31-6168B03CB375}" type="presParOf" srcId="{7755B185-0EF6-43A5-B631-8E3C7B249F9E}" destId="{3AA11A3D-A62D-42D2-9DF9-D8D3D2D08C73}" srcOrd="0" destOrd="0" presId="urn:microsoft.com/office/officeart/2005/8/layout/list1"/>
    <dgm:cxn modelId="{2E46312E-9491-45F7-A5E1-004C84C047A5}" type="presParOf" srcId="{7755B185-0EF6-43A5-B631-8E3C7B249F9E}" destId="{B60EDEA3-60F5-4E66-B0D9-B6C63CD649F6}" srcOrd="1" destOrd="0" presId="urn:microsoft.com/office/officeart/2005/8/layout/list1"/>
    <dgm:cxn modelId="{8280ACEA-71C7-4F9A-BB32-7405DFB2BCA1}" type="presParOf" srcId="{F14EC756-2517-4726-80EC-AF2A10EF18A7}" destId="{D8AA0618-5AC4-49CF-A834-887FACDE4135}" srcOrd="21" destOrd="0" presId="urn:microsoft.com/office/officeart/2005/8/layout/list1"/>
    <dgm:cxn modelId="{D79A6802-FACC-4A92-91D9-A4DFDC30873C}" type="presParOf" srcId="{F14EC756-2517-4726-80EC-AF2A10EF18A7}" destId="{BB898F54-2BA1-46F9-83A3-9D8943651AB2}" srcOrd="22" destOrd="0" presId="urn:microsoft.com/office/officeart/2005/8/layout/list1"/>
    <dgm:cxn modelId="{39632910-074B-4F74-886E-5002E8DB9CB5}" type="presParOf" srcId="{F14EC756-2517-4726-80EC-AF2A10EF18A7}" destId="{4BAF0E7B-5F6D-4478-9AE0-363F08D7DA42}" srcOrd="23" destOrd="0" presId="urn:microsoft.com/office/officeart/2005/8/layout/list1"/>
    <dgm:cxn modelId="{5C1383C8-8401-4C5A-821F-4D81BBE2474D}" type="presParOf" srcId="{F14EC756-2517-4726-80EC-AF2A10EF18A7}" destId="{7F2EB761-75AF-45F8-B516-8F8997E9FDD1}" srcOrd="24" destOrd="0" presId="urn:microsoft.com/office/officeart/2005/8/layout/list1"/>
    <dgm:cxn modelId="{5C735D61-7DCA-42B5-9B08-00A38A260095}" type="presParOf" srcId="{7F2EB761-75AF-45F8-B516-8F8997E9FDD1}" destId="{5859DA72-9A8E-4690-844E-6A4E81799158}" srcOrd="0" destOrd="0" presId="urn:microsoft.com/office/officeart/2005/8/layout/list1"/>
    <dgm:cxn modelId="{A1E9D9E7-D612-42CB-856A-1072DEC020CD}" type="presParOf" srcId="{7F2EB761-75AF-45F8-B516-8F8997E9FDD1}" destId="{585DF4B3-EC9B-4680-A617-D5C6DFB21BAC}" srcOrd="1" destOrd="0" presId="urn:microsoft.com/office/officeart/2005/8/layout/list1"/>
    <dgm:cxn modelId="{0D9FBA68-2B99-446E-AE0F-5D5AAD1F3F98}" type="presParOf" srcId="{F14EC756-2517-4726-80EC-AF2A10EF18A7}" destId="{D7C4ECB5-6E87-4B51-8627-3C035C5AA6D6}" srcOrd="25" destOrd="0" presId="urn:microsoft.com/office/officeart/2005/8/layout/list1"/>
    <dgm:cxn modelId="{D9742EDD-FFD8-4249-B81C-CAADE2CF2C8F}" type="presParOf" srcId="{F14EC756-2517-4726-80EC-AF2A10EF18A7}" destId="{152CE4C2-0B2F-432F-9854-B78F808B32B5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F32313-39F2-43C0-BC82-EE4F4CFE490D}" type="doc">
      <dgm:prSet loTypeId="urn:microsoft.com/office/officeart/2005/8/layout/target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B11F5D-EC9B-4979-850E-4864E2C8E241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дети из малообеспеченных – 46 детей</a:t>
          </a:r>
          <a:endParaRPr lang="ru-RU" dirty="0"/>
        </a:p>
      </dgm:t>
    </dgm:pt>
    <dgm:pt modelId="{28501E41-E195-4C98-9C84-07A1024B6D41}" type="parTrans" cxnId="{343DAA9C-F303-4FD6-A00C-C5BBC5EF46A0}">
      <dgm:prSet/>
      <dgm:spPr/>
      <dgm:t>
        <a:bodyPr/>
        <a:lstStyle/>
        <a:p>
          <a:endParaRPr lang="ru-RU"/>
        </a:p>
      </dgm:t>
    </dgm:pt>
    <dgm:pt modelId="{8C50256E-B4D9-42F7-AB99-2E1C27FCDFC3}" type="sibTrans" cxnId="{343DAA9C-F303-4FD6-A00C-C5BBC5EF46A0}">
      <dgm:prSet/>
      <dgm:spPr/>
      <dgm:t>
        <a:bodyPr/>
        <a:lstStyle/>
        <a:p>
          <a:endParaRPr lang="ru-RU"/>
        </a:p>
      </dgm:t>
    </dgm:pt>
    <dgm:pt modelId="{CCB4E7F9-B0D3-4DD6-A990-2F7BBFF28865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неполных – 42 человека</a:t>
          </a:r>
          <a:endParaRPr lang="ru-RU" dirty="0"/>
        </a:p>
      </dgm:t>
    </dgm:pt>
    <dgm:pt modelId="{920BB621-3C8A-430B-BCB3-D8143AC2AE50}" type="parTrans" cxnId="{BDE16A7A-0BB7-4857-A5D5-503CFD01FEBF}">
      <dgm:prSet/>
      <dgm:spPr/>
      <dgm:t>
        <a:bodyPr/>
        <a:lstStyle/>
        <a:p>
          <a:endParaRPr lang="ru-RU"/>
        </a:p>
      </dgm:t>
    </dgm:pt>
    <dgm:pt modelId="{382841DA-A128-441C-9829-36F8A4A88EDB}" type="sibTrans" cxnId="{BDE16A7A-0BB7-4857-A5D5-503CFD01FEBF}">
      <dgm:prSet/>
      <dgm:spPr/>
      <dgm:t>
        <a:bodyPr/>
        <a:lstStyle/>
        <a:p>
          <a:endParaRPr lang="ru-RU"/>
        </a:p>
      </dgm:t>
    </dgm:pt>
    <dgm:pt modelId="{5C135632-4912-41DB-84DC-ECE64C2B394E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многодетных семей – 24</a:t>
          </a:r>
          <a:endParaRPr lang="ru-RU" dirty="0"/>
        </a:p>
      </dgm:t>
    </dgm:pt>
    <dgm:pt modelId="{1C95FA55-1FAD-4C26-AB26-A1638F9754C4}" type="parTrans" cxnId="{1420DEA7-7805-47F5-A3E7-63A563BCF3D3}">
      <dgm:prSet/>
      <dgm:spPr/>
      <dgm:t>
        <a:bodyPr/>
        <a:lstStyle/>
        <a:p>
          <a:endParaRPr lang="ru-RU"/>
        </a:p>
      </dgm:t>
    </dgm:pt>
    <dgm:pt modelId="{885DDA3D-BFF7-4D2D-AF5B-88C7E935DD96}" type="sibTrans" cxnId="{1420DEA7-7805-47F5-A3E7-63A563BCF3D3}">
      <dgm:prSet/>
      <dgm:spPr/>
      <dgm:t>
        <a:bodyPr/>
        <a:lstStyle/>
        <a:p>
          <a:endParaRPr lang="ru-RU"/>
        </a:p>
      </dgm:t>
    </dgm:pt>
    <dgm:pt modelId="{A19569EB-5A9B-45E4-9937-1F6CFAEA86B7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неблагополучных семей – 13</a:t>
          </a:r>
          <a:endParaRPr lang="ru-RU" dirty="0"/>
        </a:p>
      </dgm:t>
    </dgm:pt>
    <dgm:pt modelId="{DB8B9A3A-8898-40FC-AF05-0ACB267B5A40}" type="parTrans" cxnId="{B7A5FE2E-17F3-469D-B2BA-CBB6939F7931}">
      <dgm:prSet/>
      <dgm:spPr/>
      <dgm:t>
        <a:bodyPr/>
        <a:lstStyle/>
        <a:p>
          <a:endParaRPr lang="ru-RU"/>
        </a:p>
      </dgm:t>
    </dgm:pt>
    <dgm:pt modelId="{54D92E8B-E3BB-4410-B500-837B0007F4C7}" type="sibTrans" cxnId="{B7A5FE2E-17F3-469D-B2BA-CBB6939F7931}">
      <dgm:prSet/>
      <dgm:spPr/>
      <dgm:t>
        <a:bodyPr/>
        <a:lstStyle/>
        <a:p>
          <a:endParaRPr lang="ru-RU"/>
        </a:p>
      </dgm:t>
    </dgm:pt>
    <dgm:pt modelId="{B48AA764-3232-42A6-B19F-A39ACCDC95B8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семей «группы риска» - в них 6 детей</a:t>
          </a:r>
          <a:endParaRPr lang="ru-RU" dirty="0"/>
        </a:p>
      </dgm:t>
    </dgm:pt>
    <dgm:pt modelId="{191EECC1-F032-4760-9F7B-929DF2229729}" type="parTrans" cxnId="{99D185CF-F748-4DBE-97C0-D28675320AB1}">
      <dgm:prSet/>
      <dgm:spPr/>
      <dgm:t>
        <a:bodyPr/>
        <a:lstStyle/>
        <a:p>
          <a:endParaRPr lang="ru-RU"/>
        </a:p>
      </dgm:t>
    </dgm:pt>
    <dgm:pt modelId="{156052EA-A7A4-4AAC-852D-D539DDBAE804}" type="sibTrans" cxnId="{99D185CF-F748-4DBE-97C0-D28675320AB1}">
      <dgm:prSet/>
      <dgm:spPr/>
      <dgm:t>
        <a:bodyPr/>
        <a:lstStyle/>
        <a:p>
          <a:endParaRPr lang="ru-RU"/>
        </a:p>
      </dgm:t>
    </dgm:pt>
    <dgm:pt modelId="{D7E883BC-6E5F-4A71-A89B-8DBA442C4CFD}" type="pres">
      <dgm:prSet presAssocID="{0AF32313-39F2-43C0-BC82-EE4F4CFE490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FACED1-064F-4885-A1DF-936F0A2944A3}" type="pres">
      <dgm:prSet presAssocID="{1CB11F5D-EC9B-4979-850E-4864E2C8E241}" presName="circle1" presStyleLbl="node1" presStyleIdx="0" presStyleCnt="5"/>
      <dgm:spPr/>
    </dgm:pt>
    <dgm:pt modelId="{343BA900-3F3E-4AEE-9870-6E4801970B9E}" type="pres">
      <dgm:prSet presAssocID="{1CB11F5D-EC9B-4979-850E-4864E2C8E241}" presName="space" presStyleCnt="0"/>
      <dgm:spPr/>
    </dgm:pt>
    <dgm:pt modelId="{87F0E94C-90D9-413D-97F9-EF829AF457B8}" type="pres">
      <dgm:prSet presAssocID="{1CB11F5D-EC9B-4979-850E-4864E2C8E241}" presName="rect1" presStyleLbl="alignAcc1" presStyleIdx="0" presStyleCnt="5"/>
      <dgm:spPr/>
      <dgm:t>
        <a:bodyPr/>
        <a:lstStyle/>
        <a:p>
          <a:endParaRPr lang="ru-RU"/>
        </a:p>
      </dgm:t>
    </dgm:pt>
    <dgm:pt modelId="{CBB8B57D-A1A8-4129-8D87-FE992F9C9472}" type="pres">
      <dgm:prSet presAssocID="{CCB4E7F9-B0D3-4DD6-A990-2F7BBFF28865}" presName="vertSpace2" presStyleLbl="node1" presStyleIdx="0" presStyleCnt="5"/>
      <dgm:spPr/>
    </dgm:pt>
    <dgm:pt modelId="{5DC4DECF-5678-4B39-B1BA-B607611051E6}" type="pres">
      <dgm:prSet presAssocID="{CCB4E7F9-B0D3-4DD6-A990-2F7BBFF28865}" presName="circle2" presStyleLbl="node1" presStyleIdx="1" presStyleCnt="5"/>
      <dgm:spPr/>
    </dgm:pt>
    <dgm:pt modelId="{19A98D7F-DBCE-4504-80A2-B8498550CCE1}" type="pres">
      <dgm:prSet presAssocID="{CCB4E7F9-B0D3-4DD6-A990-2F7BBFF28865}" presName="rect2" presStyleLbl="alignAcc1" presStyleIdx="1" presStyleCnt="5"/>
      <dgm:spPr/>
      <dgm:t>
        <a:bodyPr/>
        <a:lstStyle/>
        <a:p>
          <a:endParaRPr lang="ru-RU"/>
        </a:p>
      </dgm:t>
    </dgm:pt>
    <dgm:pt modelId="{82A82C6B-42A2-459D-9A17-451A3FF2C14D}" type="pres">
      <dgm:prSet presAssocID="{5C135632-4912-41DB-84DC-ECE64C2B394E}" presName="vertSpace3" presStyleLbl="node1" presStyleIdx="1" presStyleCnt="5"/>
      <dgm:spPr/>
    </dgm:pt>
    <dgm:pt modelId="{000FCFAE-EDBD-4F42-8E86-729A60C7F9CA}" type="pres">
      <dgm:prSet presAssocID="{5C135632-4912-41DB-84DC-ECE64C2B394E}" presName="circle3" presStyleLbl="node1" presStyleIdx="2" presStyleCnt="5"/>
      <dgm:spPr/>
    </dgm:pt>
    <dgm:pt modelId="{651FF8BC-73FC-4543-90FF-6B9C258558BE}" type="pres">
      <dgm:prSet presAssocID="{5C135632-4912-41DB-84DC-ECE64C2B394E}" presName="rect3" presStyleLbl="alignAcc1" presStyleIdx="2" presStyleCnt="5"/>
      <dgm:spPr/>
      <dgm:t>
        <a:bodyPr/>
        <a:lstStyle/>
        <a:p>
          <a:endParaRPr lang="ru-RU"/>
        </a:p>
      </dgm:t>
    </dgm:pt>
    <dgm:pt modelId="{53612DDC-593B-47DE-AAB1-C0A874FC0EB8}" type="pres">
      <dgm:prSet presAssocID="{A19569EB-5A9B-45E4-9937-1F6CFAEA86B7}" presName="vertSpace4" presStyleLbl="node1" presStyleIdx="2" presStyleCnt="5"/>
      <dgm:spPr/>
    </dgm:pt>
    <dgm:pt modelId="{5D2D4851-226E-4D60-8FDF-F882AA841CBC}" type="pres">
      <dgm:prSet presAssocID="{A19569EB-5A9B-45E4-9937-1F6CFAEA86B7}" presName="circle4" presStyleLbl="node1" presStyleIdx="3" presStyleCnt="5"/>
      <dgm:spPr/>
    </dgm:pt>
    <dgm:pt modelId="{B2C8BD90-9903-42E2-A1FD-3A6B9B3F60F4}" type="pres">
      <dgm:prSet presAssocID="{A19569EB-5A9B-45E4-9937-1F6CFAEA86B7}" presName="rect4" presStyleLbl="alignAcc1" presStyleIdx="3" presStyleCnt="5"/>
      <dgm:spPr/>
      <dgm:t>
        <a:bodyPr/>
        <a:lstStyle/>
        <a:p>
          <a:endParaRPr lang="ru-RU"/>
        </a:p>
      </dgm:t>
    </dgm:pt>
    <dgm:pt modelId="{1EF7A02E-DE9B-440F-9EBD-BF53DF6447F4}" type="pres">
      <dgm:prSet presAssocID="{B48AA764-3232-42A6-B19F-A39ACCDC95B8}" presName="vertSpace5" presStyleLbl="node1" presStyleIdx="3" presStyleCnt="5"/>
      <dgm:spPr/>
    </dgm:pt>
    <dgm:pt modelId="{A8B79C29-CB4E-48F6-8B95-6FEB7FBF3200}" type="pres">
      <dgm:prSet presAssocID="{B48AA764-3232-42A6-B19F-A39ACCDC95B8}" presName="circle5" presStyleLbl="node1" presStyleIdx="4" presStyleCnt="5"/>
      <dgm:spPr/>
    </dgm:pt>
    <dgm:pt modelId="{176A8B3D-EBB5-4BD8-8987-F967DBDAC2F2}" type="pres">
      <dgm:prSet presAssocID="{B48AA764-3232-42A6-B19F-A39ACCDC95B8}" presName="rect5" presStyleLbl="alignAcc1" presStyleIdx="4" presStyleCnt="5"/>
      <dgm:spPr/>
      <dgm:t>
        <a:bodyPr/>
        <a:lstStyle/>
        <a:p>
          <a:endParaRPr lang="ru-RU"/>
        </a:p>
      </dgm:t>
    </dgm:pt>
    <dgm:pt modelId="{71889EC4-E0FA-4594-A73D-E14F2794E248}" type="pres">
      <dgm:prSet presAssocID="{1CB11F5D-EC9B-4979-850E-4864E2C8E241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9382D-2513-4BC7-A090-AE5FFF9408AD}" type="pres">
      <dgm:prSet presAssocID="{CCB4E7F9-B0D3-4DD6-A990-2F7BBFF28865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8C601-D9A5-4F3E-A27F-FECCDAE452D2}" type="pres">
      <dgm:prSet presAssocID="{5C135632-4912-41DB-84DC-ECE64C2B394E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95CD2F-914B-46E1-B076-A05937ACACF6}" type="pres">
      <dgm:prSet presAssocID="{A19569EB-5A9B-45E4-9937-1F6CFAEA86B7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C3D2C-484D-4E5D-ADC4-4694081FD48B}" type="pres">
      <dgm:prSet presAssocID="{B48AA764-3232-42A6-B19F-A39ACCDC95B8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5D39EB-2491-4197-BB99-6E2F901A00D5}" type="presOf" srcId="{B48AA764-3232-42A6-B19F-A39ACCDC95B8}" destId="{C6DC3D2C-484D-4E5D-ADC4-4694081FD48B}" srcOrd="1" destOrd="0" presId="urn:microsoft.com/office/officeart/2005/8/layout/target3"/>
    <dgm:cxn modelId="{B7A5FE2E-17F3-469D-B2BA-CBB6939F7931}" srcId="{0AF32313-39F2-43C0-BC82-EE4F4CFE490D}" destId="{A19569EB-5A9B-45E4-9937-1F6CFAEA86B7}" srcOrd="3" destOrd="0" parTransId="{DB8B9A3A-8898-40FC-AF05-0ACB267B5A40}" sibTransId="{54D92E8B-E3BB-4410-B500-837B0007F4C7}"/>
    <dgm:cxn modelId="{3A032E6A-DA67-4DC5-8DF3-926E66164AA6}" type="presOf" srcId="{B48AA764-3232-42A6-B19F-A39ACCDC95B8}" destId="{176A8B3D-EBB5-4BD8-8987-F967DBDAC2F2}" srcOrd="0" destOrd="0" presId="urn:microsoft.com/office/officeart/2005/8/layout/target3"/>
    <dgm:cxn modelId="{0F51E3BB-2414-49D0-A2E1-AAB56977FE1A}" type="presOf" srcId="{A19569EB-5A9B-45E4-9937-1F6CFAEA86B7}" destId="{1C95CD2F-914B-46E1-B076-A05937ACACF6}" srcOrd="1" destOrd="0" presId="urn:microsoft.com/office/officeart/2005/8/layout/target3"/>
    <dgm:cxn modelId="{E08BB987-828E-4477-8EA0-5C42AF1A618D}" type="presOf" srcId="{5C135632-4912-41DB-84DC-ECE64C2B394E}" destId="{8FC8C601-D9A5-4F3E-A27F-FECCDAE452D2}" srcOrd="1" destOrd="0" presId="urn:microsoft.com/office/officeart/2005/8/layout/target3"/>
    <dgm:cxn modelId="{7DF9019C-5285-4526-9F35-7018450D5D0F}" type="presOf" srcId="{0AF32313-39F2-43C0-BC82-EE4F4CFE490D}" destId="{D7E883BC-6E5F-4A71-A89B-8DBA442C4CFD}" srcOrd="0" destOrd="0" presId="urn:microsoft.com/office/officeart/2005/8/layout/target3"/>
    <dgm:cxn modelId="{99D185CF-F748-4DBE-97C0-D28675320AB1}" srcId="{0AF32313-39F2-43C0-BC82-EE4F4CFE490D}" destId="{B48AA764-3232-42A6-B19F-A39ACCDC95B8}" srcOrd="4" destOrd="0" parTransId="{191EECC1-F032-4760-9F7B-929DF2229729}" sibTransId="{156052EA-A7A4-4AAC-852D-D539DDBAE804}"/>
    <dgm:cxn modelId="{2E19151D-09A7-48C5-8F84-13106162B094}" type="presOf" srcId="{CCB4E7F9-B0D3-4DD6-A990-2F7BBFF28865}" destId="{19A98D7F-DBCE-4504-80A2-B8498550CCE1}" srcOrd="0" destOrd="0" presId="urn:microsoft.com/office/officeart/2005/8/layout/target3"/>
    <dgm:cxn modelId="{F4153079-1FDF-4094-B0CB-EE3FB2C3254C}" type="presOf" srcId="{1CB11F5D-EC9B-4979-850E-4864E2C8E241}" destId="{71889EC4-E0FA-4594-A73D-E14F2794E248}" srcOrd="1" destOrd="0" presId="urn:microsoft.com/office/officeart/2005/8/layout/target3"/>
    <dgm:cxn modelId="{8798CB05-4B9C-4715-AE16-63029FCE3A1F}" type="presOf" srcId="{A19569EB-5A9B-45E4-9937-1F6CFAEA86B7}" destId="{B2C8BD90-9903-42E2-A1FD-3A6B9B3F60F4}" srcOrd="0" destOrd="0" presId="urn:microsoft.com/office/officeart/2005/8/layout/target3"/>
    <dgm:cxn modelId="{BDE16A7A-0BB7-4857-A5D5-503CFD01FEBF}" srcId="{0AF32313-39F2-43C0-BC82-EE4F4CFE490D}" destId="{CCB4E7F9-B0D3-4DD6-A990-2F7BBFF28865}" srcOrd="1" destOrd="0" parTransId="{920BB621-3C8A-430B-BCB3-D8143AC2AE50}" sibTransId="{382841DA-A128-441C-9829-36F8A4A88EDB}"/>
    <dgm:cxn modelId="{343DAA9C-F303-4FD6-A00C-C5BBC5EF46A0}" srcId="{0AF32313-39F2-43C0-BC82-EE4F4CFE490D}" destId="{1CB11F5D-EC9B-4979-850E-4864E2C8E241}" srcOrd="0" destOrd="0" parTransId="{28501E41-E195-4C98-9C84-07A1024B6D41}" sibTransId="{8C50256E-B4D9-42F7-AB99-2E1C27FCDFC3}"/>
    <dgm:cxn modelId="{F7F3CD0C-9956-4931-824C-601EF916C2FA}" type="presOf" srcId="{5C135632-4912-41DB-84DC-ECE64C2B394E}" destId="{651FF8BC-73FC-4543-90FF-6B9C258558BE}" srcOrd="0" destOrd="0" presId="urn:microsoft.com/office/officeart/2005/8/layout/target3"/>
    <dgm:cxn modelId="{EAA500FE-F0C0-4A0E-BEAD-BC791B9FA7F6}" type="presOf" srcId="{CCB4E7F9-B0D3-4DD6-A990-2F7BBFF28865}" destId="{9859382D-2513-4BC7-A090-AE5FFF9408AD}" srcOrd="1" destOrd="0" presId="urn:microsoft.com/office/officeart/2005/8/layout/target3"/>
    <dgm:cxn modelId="{1420DEA7-7805-47F5-A3E7-63A563BCF3D3}" srcId="{0AF32313-39F2-43C0-BC82-EE4F4CFE490D}" destId="{5C135632-4912-41DB-84DC-ECE64C2B394E}" srcOrd="2" destOrd="0" parTransId="{1C95FA55-1FAD-4C26-AB26-A1638F9754C4}" sibTransId="{885DDA3D-BFF7-4D2D-AF5B-88C7E935DD96}"/>
    <dgm:cxn modelId="{BB423F49-96BF-4AB6-A636-0B074111E2FD}" type="presOf" srcId="{1CB11F5D-EC9B-4979-850E-4864E2C8E241}" destId="{87F0E94C-90D9-413D-97F9-EF829AF457B8}" srcOrd="0" destOrd="0" presId="urn:microsoft.com/office/officeart/2005/8/layout/target3"/>
    <dgm:cxn modelId="{310DEC97-EC9A-4FBE-A43C-AC8108CB066E}" type="presParOf" srcId="{D7E883BC-6E5F-4A71-A89B-8DBA442C4CFD}" destId="{FCFACED1-064F-4885-A1DF-936F0A2944A3}" srcOrd="0" destOrd="0" presId="urn:microsoft.com/office/officeart/2005/8/layout/target3"/>
    <dgm:cxn modelId="{C3C410C8-B94F-4834-92A8-40CE92E68653}" type="presParOf" srcId="{D7E883BC-6E5F-4A71-A89B-8DBA442C4CFD}" destId="{343BA900-3F3E-4AEE-9870-6E4801970B9E}" srcOrd="1" destOrd="0" presId="urn:microsoft.com/office/officeart/2005/8/layout/target3"/>
    <dgm:cxn modelId="{BFB5AE60-E95F-4781-AB7B-E4A337F0C604}" type="presParOf" srcId="{D7E883BC-6E5F-4A71-A89B-8DBA442C4CFD}" destId="{87F0E94C-90D9-413D-97F9-EF829AF457B8}" srcOrd="2" destOrd="0" presId="urn:microsoft.com/office/officeart/2005/8/layout/target3"/>
    <dgm:cxn modelId="{823E75EF-0121-4867-9027-93F70AC815C5}" type="presParOf" srcId="{D7E883BC-6E5F-4A71-A89B-8DBA442C4CFD}" destId="{CBB8B57D-A1A8-4129-8D87-FE992F9C9472}" srcOrd="3" destOrd="0" presId="urn:microsoft.com/office/officeart/2005/8/layout/target3"/>
    <dgm:cxn modelId="{139D0BF8-C2B9-4BB2-BC09-85030E6181C6}" type="presParOf" srcId="{D7E883BC-6E5F-4A71-A89B-8DBA442C4CFD}" destId="{5DC4DECF-5678-4B39-B1BA-B607611051E6}" srcOrd="4" destOrd="0" presId="urn:microsoft.com/office/officeart/2005/8/layout/target3"/>
    <dgm:cxn modelId="{300E4C81-6DD0-486C-A17E-20564552E9E8}" type="presParOf" srcId="{D7E883BC-6E5F-4A71-A89B-8DBA442C4CFD}" destId="{19A98D7F-DBCE-4504-80A2-B8498550CCE1}" srcOrd="5" destOrd="0" presId="urn:microsoft.com/office/officeart/2005/8/layout/target3"/>
    <dgm:cxn modelId="{1789235F-7267-45D5-8B90-48857C969FB0}" type="presParOf" srcId="{D7E883BC-6E5F-4A71-A89B-8DBA442C4CFD}" destId="{82A82C6B-42A2-459D-9A17-451A3FF2C14D}" srcOrd="6" destOrd="0" presId="urn:microsoft.com/office/officeart/2005/8/layout/target3"/>
    <dgm:cxn modelId="{D20F967B-98C4-401F-A56C-98EE2E85BB71}" type="presParOf" srcId="{D7E883BC-6E5F-4A71-A89B-8DBA442C4CFD}" destId="{000FCFAE-EDBD-4F42-8E86-729A60C7F9CA}" srcOrd="7" destOrd="0" presId="urn:microsoft.com/office/officeart/2005/8/layout/target3"/>
    <dgm:cxn modelId="{78D39CE3-EFD7-4ABC-AD2D-3067F9B386BF}" type="presParOf" srcId="{D7E883BC-6E5F-4A71-A89B-8DBA442C4CFD}" destId="{651FF8BC-73FC-4543-90FF-6B9C258558BE}" srcOrd="8" destOrd="0" presId="urn:microsoft.com/office/officeart/2005/8/layout/target3"/>
    <dgm:cxn modelId="{9A346B01-3558-4C6A-94FD-BE72E5AB0508}" type="presParOf" srcId="{D7E883BC-6E5F-4A71-A89B-8DBA442C4CFD}" destId="{53612DDC-593B-47DE-AAB1-C0A874FC0EB8}" srcOrd="9" destOrd="0" presId="urn:microsoft.com/office/officeart/2005/8/layout/target3"/>
    <dgm:cxn modelId="{9E765C0D-6D22-4AC7-951C-C62823C363FD}" type="presParOf" srcId="{D7E883BC-6E5F-4A71-A89B-8DBA442C4CFD}" destId="{5D2D4851-226E-4D60-8FDF-F882AA841CBC}" srcOrd="10" destOrd="0" presId="urn:microsoft.com/office/officeart/2005/8/layout/target3"/>
    <dgm:cxn modelId="{3027122F-A8CD-42CA-999C-8EA1011F81C8}" type="presParOf" srcId="{D7E883BC-6E5F-4A71-A89B-8DBA442C4CFD}" destId="{B2C8BD90-9903-42E2-A1FD-3A6B9B3F60F4}" srcOrd="11" destOrd="0" presId="urn:microsoft.com/office/officeart/2005/8/layout/target3"/>
    <dgm:cxn modelId="{785208BB-22DA-4CF0-9F19-E03EC2E8B4D0}" type="presParOf" srcId="{D7E883BC-6E5F-4A71-A89B-8DBA442C4CFD}" destId="{1EF7A02E-DE9B-440F-9EBD-BF53DF6447F4}" srcOrd="12" destOrd="0" presId="urn:microsoft.com/office/officeart/2005/8/layout/target3"/>
    <dgm:cxn modelId="{22DA5111-8764-4C32-97D7-0A3B438EA7C9}" type="presParOf" srcId="{D7E883BC-6E5F-4A71-A89B-8DBA442C4CFD}" destId="{A8B79C29-CB4E-48F6-8B95-6FEB7FBF3200}" srcOrd="13" destOrd="0" presId="urn:microsoft.com/office/officeart/2005/8/layout/target3"/>
    <dgm:cxn modelId="{DCBB69AC-228D-4781-BDB5-F64988300214}" type="presParOf" srcId="{D7E883BC-6E5F-4A71-A89B-8DBA442C4CFD}" destId="{176A8B3D-EBB5-4BD8-8987-F967DBDAC2F2}" srcOrd="14" destOrd="0" presId="urn:microsoft.com/office/officeart/2005/8/layout/target3"/>
    <dgm:cxn modelId="{5AB91850-3CAB-43EE-A1EA-CD2ECD2E35F9}" type="presParOf" srcId="{D7E883BC-6E5F-4A71-A89B-8DBA442C4CFD}" destId="{71889EC4-E0FA-4594-A73D-E14F2794E248}" srcOrd="15" destOrd="0" presId="urn:microsoft.com/office/officeart/2005/8/layout/target3"/>
    <dgm:cxn modelId="{23548FBF-F8C7-4815-B057-8217BD65C4F1}" type="presParOf" srcId="{D7E883BC-6E5F-4A71-A89B-8DBA442C4CFD}" destId="{9859382D-2513-4BC7-A090-AE5FFF9408AD}" srcOrd="16" destOrd="0" presId="urn:microsoft.com/office/officeart/2005/8/layout/target3"/>
    <dgm:cxn modelId="{4B13AFEC-8715-469F-B289-FAA792F4D266}" type="presParOf" srcId="{D7E883BC-6E5F-4A71-A89B-8DBA442C4CFD}" destId="{8FC8C601-D9A5-4F3E-A27F-FECCDAE452D2}" srcOrd="17" destOrd="0" presId="urn:microsoft.com/office/officeart/2005/8/layout/target3"/>
    <dgm:cxn modelId="{FD6E7E3C-D8E0-4FC9-BD84-76B5C4365E0B}" type="presParOf" srcId="{D7E883BC-6E5F-4A71-A89B-8DBA442C4CFD}" destId="{1C95CD2F-914B-46E1-B076-A05937ACACF6}" srcOrd="18" destOrd="0" presId="urn:microsoft.com/office/officeart/2005/8/layout/target3"/>
    <dgm:cxn modelId="{2A3D0E59-C490-4F78-B87B-ED4E9089AF25}" type="presParOf" srcId="{D7E883BC-6E5F-4A71-A89B-8DBA442C4CFD}" destId="{C6DC3D2C-484D-4E5D-ADC4-4694081FD48B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AF32313-39F2-43C0-BC82-EE4F4CFE490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8AA764-3232-42A6-B19F-A39ACCDC95B8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семей, находящихся в социально-опасном положении – 7 детей</a:t>
          </a:r>
          <a:endParaRPr lang="ru-RU" dirty="0"/>
        </a:p>
      </dgm:t>
    </dgm:pt>
    <dgm:pt modelId="{191EECC1-F032-4760-9F7B-929DF2229729}" type="parTrans" cxnId="{99D185CF-F748-4DBE-97C0-D28675320AB1}">
      <dgm:prSet/>
      <dgm:spPr/>
      <dgm:t>
        <a:bodyPr/>
        <a:lstStyle/>
        <a:p>
          <a:endParaRPr lang="ru-RU"/>
        </a:p>
      </dgm:t>
    </dgm:pt>
    <dgm:pt modelId="{156052EA-A7A4-4AAC-852D-D539DDBAE804}" type="sibTrans" cxnId="{99D185CF-F748-4DBE-97C0-D28675320AB1}">
      <dgm:prSet/>
      <dgm:spPr/>
      <dgm:t>
        <a:bodyPr/>
        <a:lstStyle/>
        <a:p>
          <a:endParaRPr lang="ru-RU"/>
        </a:p>
      </dgm:t>
    </dgm:pt>
    <dgm:pt modelId="{918B9996-4B38-4F5C-9BB7-20D4EAF35299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семей, находящихся в тяжелой жизненной ситуации – 5 детей</a:t>
          </a:r>
          <a:endParaRPr lang="ru-RU" dirty="0"/>
        </a:p>
      </dgm:t>
    </dgm:pt>
    <dgm:pt modelId="{553927CA-5290-436C-8F1A-CA56A65ECCB4}" type="parTrans" cxnId="{E583795A-CAA5-49E9-9443-93729D8A3DD3}">
      <dgm:prSet/>
      <dgm:spPr/>
      <dgm:t>
        <a:bodyPr/>
        <a:lstStyle/>
        <a:p>
          <a:endParaRPr lang="ru-RU"/>
        </a:p>
      </dgm:t>
    </dgm:pt>
    <dgm:pt modelId="{4BF02D55-4156-4E6D-A23C-B9D215F3DAE3}" type="sibTrans" cxnId="{E583795A-CAA5-49E9-9443-93729D8A3DD3}">
      <dgm:prSet/>
      <dgm:spPr/>
      <dgm:t>
        <a:bodyPr/>
        <a:lstStyle/>
        <a:p>
          <a:endParaRPr lang="ru-RU"/>
        </a:p>
      </dgm:t>
    </dgm:pt>
    <dgm:pt modelId="{92D651BD-0FCA-4246-9CBB-D44B138207C4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опекаемые дети – 7 человек</a:t>
          </a:r>
          <a:endParaRPr lang="ru-RU" dirty="0"/>
        </a:p>
      </dgm:t>
    </dgm:pt>
    <dgm:pt modelId="{A144D2EA-4FA6-4619-AA89-A6DF96EAEDCF}" type="parTrans" cxnId="{FD410371-A21F-4098-A07E-D606A564260F}">
      <dgm:prSet/>
      <dgm:spPr/>
      <dgm:t>
        <a:bodyPr/>
        <a:lstStyle/>
        <a:p>
          <a:endParaRPr lang="ru-RU"/>
        </a:p>
      </dgm:t>
    </dgm:pt>
    <dgm:pt modelId="{43AD4DA6-E063-4332-8EA2-7396F5200562}" type="sibTrans" cxnId="{FD410371-A21F-4098-A07E-D606A564260F}">
      <dgm:prSet/>
      <dgm:spPr/>
      <dgm:t>
        <a:bodyPr/>
        <a:lstStyle/>
        <a:p>
          <a:endParaRPr lang="ru-RU"/>
        </a:p>
      </dgm:t>
    </dgm:pt>
    <dgm:pt modelId="{1A995F59-FF0E-405F-BB49-F03CC46768F7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дети – инвалиды  - 5 человек.</a:t>
          </a:r>
        </a:p>
        <a:p>
          <a:pPr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26BA9D4B-D4D0-4CCB-BAFD-A3B3AF821ECF}" type="parTrans" cxnId="{C5582364-7615-4C3C-89E5-F0D1A3848DFA}">
      <dgm:prSet/>
      <dgm:spPr/>
      <dgm:t>
        <a:bodyPr/>
        <a:lstStyle/>
        <a:p>
          <a:endParaRPr lang="ru-RU"/>
        </a:p>
      </dgm:t>
    </dgm:pt>
    <dgm:pt modelId="{244EBD6C-DEE1-4169-97C4-AC3E6ED89C25}" type="sibTrans" cxnId="{C5582364-7615-4C3C-89E5-F0D1A3848DFA}">
      <dgm:prSet/>
      <dgm:spPr/>
      <dgm:t>
        <a:bodyPr/>
        <a:lstStyle/>
        <a:p>
          <a:endParaRPr lang="ru-RU"/>
        </a:p>
      </dgm:t>
    </dgm:pt>
    <dgm:pt modelId="{D7E883BC-6E5F-4A71-A89B-8DBA442C4CFD}" type="pres">
      <dgm:prSet presAssocID="{0AF32313-39F2-43C0-BC82-EE4F4CFE490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51E3C1-928F-45B2-B04C-F8A22BCF5C34}" type="pres">
      <dgm:prSet presAssocID="{B48AA764-3232-42A6-B19F-A39ACCDC95B8}" presName="circle1" presStyleLbl="node1" presStyleIdx="0" presStyleCnt="4"/>
      <dgm:spPr/>
    </dgm:pt>
    <dgm:pt modelId="{FF248FB6-DE89-4765-A59C-48793CB8E9E2}" type="pres">
      <dgm:prSet presAssocID="{B48AA764-3232-42A6-B19F-A39ACCDC95B8}" presName="space" presStyleCnt="0"/>
      <dgm:spPr/>
    </dgm:pt>
    <dgm:pt modelId="{91814630-D1E1-43DC-B8A3-05C944588F6E}" type="pres">
      <dgm:prSet presAssocID="{B48AA764-3232-42A6-B19F-A39ACCDC95B8}" presName="rect1" presStyleLbl="alignAcc1" presStyleIdx="0" presStyleCnt="4"/>
      <dgm:spPr/>
      <dgm:t>
        <a:bodyPr/>
        <a:lstStyle/>
        <a:p>
          <a:endParaRPr lang="ru-RU"/>
        </a:p>
      </dgm:t>
    </dgm:pt>
    <dgm:pt modelId="{5E239FB0-2A96-4375-8B93-77768F1BCDF9}" type="pres">
      <dgm:prSet presAssocID="{918B9996-4B38-4F5C-9BB7-20D4EAF35299}" presName="vertSpace2" presStyleLbl="node1" presStyleIdx="0" presStyleCnt="4"/>
      <dgm:spPr/>
    </dgm:pt>
    <dgm:pt modelId="{17460982-1BA6-4260-9F6B-8036B17346BC}" type="pres">
      <dgm:prSet presAssocID="{918B9996-4B38-4F5C-9BB7-20D4EAF35299}" presName="circle2" presStyleLbl="node1" presStyleIdx="1" presStyleCnt="4"/>
      <dgm:spPr/>
    </dgm:pt>
    <dgm:pt modelId="{8BFDD355-DDF9-4549-AAB0-ABD10EEDA568}" type="pres">
      <dgm:prSet presAssocID="{918B9996-4B38-4F5C-9BB7-20D4EAF35299}" presName="rect2" presStyleLbl="alignAcc1" presStyleIdx="1" presStyleCnt="4"/>
      <dgm:spPr/>
      <dgm:t>
        <a:bodyPr/>
        <a:lstStyle/>
        <a:p>
          <a:endParaRPr lang="ru-RU"/>
        </a:p>
      </dgm:t>
    </dgm:pt>
    <dgm:pt modelId="{E2ACDDC3-B738-4E6E-97F6-A9556519DC76}" type="pres">
      <dgm:prSet presAssocID="{92D651BD-0FCA-4246-9CBB-D44B138207C4}" presName="vertSpace3" presStyleLbl="node1" presStyleIdx="1" presStyleCnt="4"/>
      <dgm:spPr/>
    </dgm:pt>
    <dgm:pt modelId="{CDC56A30-D189-4484-8028-2F39E964CD09}" type="pres">
      <dgm:prSet presAssocID="{92D651BD-0FCA-4246-9CBB-D44B138207C4}" presName="circle3" presStyleLbl="node1" presStyleIdx="2" presStyleCnt="4"/>
      <dgm:spPr/>
    </dgm:pt>
    <dgm:pt modelId="{CAE268AC-4203-4D73-A1F4-E949FF2FBA73}" type="pres">
      <dgm:prSet presAssocID="{92D651BD-0FCA-4246-9CBB-D44B138207C4}" presName="rect3" presStyleLbl="alignAcc1" presStyleIdx="2" presStyleCnt="4"/>
      <dgm:spPr/>
      <dgm:t>
        <a:bodyPr/>
        <a:lstStyle/>
        <a:p>
          <a:endParaRPr lang="ru-RU"/>
        </a:p>
      </dgm:t>
    </dgm:pt>
    <dgm:pt modelId="{62D76FD8-F38F-43DC-9C07-E74604123AD2}" type="pres">
      <dgm:prSet presAssocID="{1A995F59-FF0E-405F-BB49-F03CC46768F7}" presName="vertSpace4" presStyleLbl="node1" presStyleIdx="2" presStyleCnt="4"/>
      <dgm:spPr/>
    </dgm:pt>
    <dgm:pt modelId="{EF59E9BE-22D9-46EE-B4C6-DA6D039B36CA}" type="pres">
      <dgm:prSet presAssocID="{1A995F59-FF0E-405F-BB49-F03CC46768F7}" presName="circle4" presStyleLbl="node1" presStyleIdx="3" presStyleCnt="4"/>
      <dgm:spPr/>
    </dgm:pt>
    <dgm:pt modelId="{00BD3FD1-1687-42FB-8B16-C26C130825F9}" type="pres">
      <dgm:prSet presAssocID="{1A995F59-FF0E-405F-BB49-F03CC46768F7}" presName="rect4" presStyleLbl="alignAcc1" presStyleIdx="3" presStyleCnt="4"/>
      <dgm:spPr/>
      <dgm:t>
        <a:bodyPr/>
        <a:lstStyle/>
        <a:p>
          <a:endParaRPr lang="ru-RU"/>
        </a:p>
      </dgm:t>
    </dgm:pt>
    <dgm:pt modelId="{824FEA9C-D069-410A-9CAE-CD561B1E5F0C}" type="pres">
      <dgm:prSet presAssocID="{B48AA764-3232-42A6-B19F-A39ACCDC95B8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E759F-C673-443F-9BD5-A09650DFEE44}" type="pres">
      <dgm:prSet presAssocID="{918B9996-4B38-4F5C-9BB7-20D4EAF35299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904D6-8FEB-44F0-A36B-DD1FF6D6EF87}" type="pres">
      <dgm:prSet presAssocID="{92D651BD-0FCA-4246-9CBB-D44B138207C4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1ABF3E-45D4-4624-8F8A-48A64E8D495C}" type="pres">
      <dgm:prSet presAssocID="{1A995F59-FF0E-405F-BB49-F03CC46768F7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151A0D-25F1-4E79-8253-8DCE5FBCDB18}" type="presOf" srcId="{B48AA764-3232-42A6-B19F-A39ACCDC95B8}" destId="{91814630-D1E1-43DC-B8A3-05C944588F6E}" srcOrd="0" destOrd="0" presId="urn:microsoft.com/office/officeart/2005/8/layout/target3"/>
    <dgm:cxn modelId="{BF2D755B-8E41-4304-AE34-FA5769F3A7BF}" type="presOf" srcId="{918B9996-4B38-4F5C-9BB7-20D4EAF35299}" destId="{670E759F-C673-443F-9BD5-A09650DFEE44}" srcOrd="1" destOrd="0" presId="urn:microsoft.com/office/officeart/2005/8/layout/target3"/>
    <dgm:cxn modelId="{15295158-9BF4-46F5-9CC0-5A63390B9C08}" type="presOf" srcId="{1A995F59-FF0E-405F-BB49-F03CC46768F7}" destId="{531ABF3E-45D4-4624-8F8A-48A64E8D495C}" srcOrd="1" destOrd="0" presId="urn:microsoft.com/office/officeart/2005/8/layout/target3"/>
    <dgm:cxn modelId="{DD9D4E28-8F0D-4A6A-B001-7D4D1C4C7F10}" type="presOf" srcId="{918B9996-4B38-4F5C-9BB7-20D4EAF35299}" destId="{8BFDD355-DDF9-4549-AAB0-ABD10EEDA568}" srcOrd="0" destOrd="0" presId="urn:microsoft.com/office/officeart/2005/8/layout/target3"/>
    <dgm:cxn modelId="{E9A1A34C-BBE0-4AB3-8225-C1DEAE6ECE1A}" type="presOf" srcId="{1A995F59-FF0E-405F-BB49-F03CC46768F7}" destId="{00BD3FD1-1687-42FB-8B16-C26C130825F9}" srcOrd="0" destOrd="0" presId="urn:microsoft.com/office/officeart/2005/8/layout/target3"/>
    <dgm:cxn modelId="{8F4623AA-7ED8-493C-A5A7-41B7DB7B167E}" type="presOf" srcId="{0AF32313-39F2-43C0-BC82-EE4F4CFE490D}" destId="{D7E883BC-6E5F-4A71-A89B-8DBA442C4CFD}" srcOrd="0" destOrd="0" presId="urn:microsoft.com/office/officeart/2005/8/layout/target3"/>
    <dgm:cxn modelId="{C5582364-7615-4C3C-89E5-F0D1A3848DFA}" srcId="{0AF32313-39F2-43C0-BC82-EE4F4CFE490D}" destId="{1A995F59-FF0E-405F-BB49-F03CC46768F7}" srcOrd="3" destOrd="0" parTransId="{26BA9D4B-D4D0-4CCB-BAFD-A3B3AF821ECF}" sibTransId="{244EBD6C-DEE1-4169-97C4-AC3E6ED89C25}"/>
    <dgm:cxn modelId="{E583795A-CAA5-49E9-9443-93729D8A3DD3}" srcId="{0AF32313-39F2-43C0-BC82-EE4F4CFE490D}" destId="{918B9996-4B38-4F5C-9BB7-20D4EAF35299}" srcOrd="1" destOrd="0" parTransId="{553927CA-5290-436C-8F1A-CA56A65ECCB4}" sibTransId="{4BF02D55-4156-4E6D-A23C-B9D215F3DAE3}"/>
    <dgm:cxn modelId="{FD410371-A21F-4098-A07E-D606A564260F}" srcId="{0AF32313-39F2-43C0-BC82-EE4F4CFE490D}" destId="{92D651BD-0FCA-4246-9CBB-D44B138207C4}" srcOrd="2" destOrd="0" parTransId="{A144D2EA-4FA6-4619-AA89-A6DF96EAEDCF}" sibTransId="{43AD4DA6-E063-4332-8EA2-7396F5200562}"/>
    <dgm:cxn modelId="{6158188D-EE64-4C6D-8E4D-9F094D71593D}" type="presOf" srcId="{92D651BD-0FCA-4246-9CBB-D44B138207C4}" destId="{702904D6-8FEB-44F0-A36B-DD1FF6D6EF87}" srcOrd="1" destOrd="0" presId="urn:microsoft.com/office/officeart/2005/8/layout/target3"/>
    <dgm:cxn modelId="{0F947CEB-696D-4AED-83EE-D7DF67F96518}" type="presOf" srcId="{92D651BD-0FCA-4246-9CBB-D44B138207C4}" destId="{CAE268AC-4203-4D73-A1F4-E949FF2FBA73}" srcOrd="0" destOrd="0" presId="urn:microsoft.com/office/officeart/2005/8/layout/target3"/>
    <dgm:cxn modelId="{2994C697-0514-4AA1-ABE3-BA6799E77CE8}" type="presOf" srcId="{B48AA764-3232-42A6-B19F-A39ACCDC95B8}" destId="{824FEA9C-D069-410A-9CAE-CD561B1E5F0C}" srcOrd="1" destOrd="0" presId="urn:microsoft.com/office/officeart/2005/8/layout/target3"/>
    <dgm:cxn modelId="{99D185CF-F748-4DBE-97C0-D28675320AB1}" srcId="{0AF32313-39F2-43C0-BC82-EE4F4CFE490D}" destId="{B48AA764-3232-42A6-B19F-A39ACCDC95B8}" srcOrd="0" destOrd="0" parTransId="{191EECC1-F032-4760-9F7B-929DF2229729}" sibTransId="{156052EA-A7A4-4AAC-852D-D539DDBAE804}"/>
    <dgm:cxn modelId="{5B02999E-5FEE-4785-A7B9-8AFDFE0AD4AF}" type="presParOf" srcId="{D7E883BC-6E5F-4A71-A89B-8DBA442C4CFD}" destId="{1051E3C1-928F-45B2-B04C-F8A22BCF5C34}" srcOrd="0" destOrd="0" presId="urn:microsoft.com/office/officeart/2005/8/layout/target3"/>
    <dgm:cxn modelId="{AC1E781C-A2E0-403A-A7A5-A92DEA606F0E}" type="presParOf" srcId="{D7E883BC-6E5F-4A71-A89B-8DBA442C4CFD}" destId="{FF248FB6-DE89-4765-A59C-48793CB8E9E2}" srcOrd="1" destOrd="0" presId="urn:microsoft.com/office/officeart/2005/8/layout/target3"/>
    <dgm:cxn modelId="{48ADB7B1-73C6-484B-A792-1C7134E7396B}" type="presParOf" srcId="{D7E883BC-6E5F-4A71-A89B-8DBA442C4CFD}" destId="{91814630-D1E1-43DC-B8A3-05C944588F6E}" srcOrd="2" destOrd="0" presId="urn:microsoft.com/office/officeart/2005/8/layout/target3"/>
    <dgm:cxn modelId="{39EA8693-56A3-417B-A74E-E823A78CACDB}" type="presParOf" srcId="{D7E883BC-6E5F-4A71-A89B-8DBA442C4CFD}" destId="{5E239FB0-2A96-4375-8B93-77768F1BCDF9}" srcOrd="3" destOrd="0" presId="urn:microsoft.com/office/officeart/2005/8/layout/target3"/>
    <dgm:cxn modelId="{7BC225AA-1B2A-45EE-885D-CE63AC723FDF}" type="presParOf" srcId="{D7E883BC-6E5F-4A71-A89B-8DBA442C4CFD}" destId="{17460982-1BA6-4260-9F6B-8036B17346BC}" srcOrd="4" destOrd="0" presId="urn:microsoft.com/office/officeart/2005/8/layout/target3"/>
    <dgm:cxn modelId="{35CD45BA-4AFB-4338-BF30-FDC213C67343}" type="presParOf" srcId="{D7E883BC-6E5F-4A71-A89B-8DBA442C4CFD}" destId="{8BFDD355-DDF9-4549-AAB0-ABD10EEDA568}" srcOrd="5" destOrd="0" presId="urn:microsoft.com/office/officeart/2005/8/layout/target3"/>
    <dgm:cxn modelId="{4959DA0B-876E-48AD-96CB-D050343EF6D7}" type="presParOf" srcId="{D7E883BC-6E5F-4A71-A89B-8DBA442C4CFD}" destId="{E2ACDDC3-B738-4E6E-97F6-A9556519DC76}" srcOrd="6" destOrd="0" presId="urn:microsoft.com/office/officeart/2005/8/layout/target3"/>
    <dgm:cxn modelId="{03641CBE-E304-461D-824F-F0E883CD3660}" type="presParOf" srcId="{D7E883BC-6E5F-4A71-A89B-8DBA442C4CFD}" destId="{CDC56A30-D189-4484-8028-2F39E964CD09}" srcOrd="7" destOrd="0" presId="urn:microsoft.com/office/officeart/2005/8/layout/target3"/>
    <dgm:cxn modelId="{62BD6987-BEE9-4082-8C20-68D34B52F8EE}" type="presParOf" srcId="{D7E883BC-6E5F-4A71-A89B-8DBA442C4CFD}" destId="{CAE268AC-4203-4D73-A1F4-E949FF2FBA73}" srcOrd="8" destOrd="0" presId="urn:microsoft.com/office/officeart/2005/8/layout/target3"/>
    <dgm:cxn modelId="{D6A7DA2E-31C2-4CA1-8A68-CF3131935AA9}" type="presParOf" srcId="{D7E883BC-6E5F-4A71-A89B-8DBA442C4CFD}" destId="{62D76FD8-F38F-43DC-9C07-E74604123AD2}" srcOrd="9" destOrd="0" presId="urn:microsoft.com/office/officeart/2005/8/layout/target3"/>
    <dgm:cxn modelId="{4FB94A95-1C4F-4C0F-9DAC-3766E60C96D4}" type="presParOf" srcId="{D7E883BC-6E5F-4A71-A89B-8DBA442C4CFD}" destId="{EF59E9BE-22D9-46EE-B4C6-DA6D039B36CA}" srcOrd="10" destOrd="0" presId="urn:microsoft.com/office/officeart/2005/8/layout/target3"/>
    <dgm:cxn modelId="{753EDE84-DB46-4766-BADF-2329C7D5946C}" type="presParOf" srcId="{D7E883BC-6E5F-4A71-A89B-8DBA442C4CFD}" destId="{00BD3FD1-1687-42FB-8B16-C26C130825F9}" srcOrd="11" destOrd="0" presId="urn:microsoft.com/office/officeart/2005/8/layout/target3"/>
    <dgm:cxn modelId="{E6B926F1-71FF-4D77-A5DA-B329989E5BEE}" type="presParOf" srcId="{D7E883BC-6E5F-4A71-A89B-8DBA442C4CFD}" destId="{824FEA9C-D069-410A-9CAE-CD561B1E5F0C}" srcOrd="12" destOrd="0" presId="urn:microsoft.com/office/officeart/2005/8/layout/target3"/>
    <dgm:cxn modelId="{0BA22D1B-E23E-4D1D-9F67-6D7C4DAE2A7E}" type="presParOf" srcId="{D7E883BC-6E5F-4A71-A89B-8DBA442C4CFD}" destId="{670E759F-C673-443F-9BD5-A09650DFEE44}" srcOrd="13" destOrd="0" presId="urn:microsoft.com/office/officeart/2005/8/layout/target3"/>
    <dgm:cxn modelId="{74BBC3E7-A7B6-4C6D-B9F5-F127EAEA28DA}" type="presParOf" srcId="{D7E883BC-6E5F-4A71-A89B-8DBA442C4CFD}" destId="{702904D6-8FEB-44F0-A36B-DD1FF6D6EF87}" srcOrd="14" destOrd="0" presId="urn:microsoft.com/office/officeart/2005/8/layout/target3"/>
    <dgm:cxn modelId="{28331ADC-1D14-47DC-9093-24B9528687B8}" type="presParOf" srcId="{D7E883BC-6E5F-4A71-A89B-8DBA442C4CFD}" destId="{531ABF3E-45D4-4624-8F8A-48A64E8D495C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921915-8685-4C01-9EE5-86A332D988E4}">
      <dsp:nvSpPr>
        <dsp:cNvPr id="0" name=""/>
        <dsp:cNvSpPr/>
      </dsp:nvSpPr>
      <dsp:spPr>
        <a:xfrm>
          <a:off x="34103" y="620512"/>
          <a:ext cx="5270985" cy="510610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70E588-E176-4A8A-B48C-3EF49291A90B}">
      <dsp:nvSpPr>
        <dsp:cNvPr id="0" name=""/>
        <dsp:cNvSpPr/>
      </dsp:nvSpPr>
      <dsp:spPr>
        <a:xfrm>
          <a:off x="2635492" y="496855"/>
          <a:ext cx="6149483" cy="52709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Учащиеся 2-11 классов обучаются в режиме 6-дневной учебной недели</a:t>
          </a:r>
          <a:endParaRPr lang="ru-RU" sz="3300" kern="1200" dirty="0"/>
        </a:p>
      </dsp:txBody>
      <dsp:txXfrm>
        <a:off x="2635492" y="496855"/>
        <a:ext cx="6149483" cy="1581299"/>
      </dsp:txXfrm>
    </dsp:sp>
    <dsp:sp modelId="{1AE314BA-EF25-43A1-9D73-56D1F813C8D6}">
      <dsp:nvSpPr>
        <dsp:cNvPr id="0" name=""/>
        <dsp:cNvSpPr/>
      </dsp:nvSpPr>
      <dsp:spPr>
        <a:xfrm>
          <a:off x="922424" y="2078154"/>
          <a:ext cx="3426137" cy="3426137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1759972"/>
            <a:satOff val="-18065"/>
            <a:lumOff val="75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0BF6B-CD63-47F9-A607-8A88C958D636}">
      <dsp:nvSpPr>
        <dsp:cNvPr id="0" name=""/>
        <dsp:cNvSpPr/>
      </dsp:nvSpPr>
      <dsp:spPr>
        <a:xfrm>
          <a:off x="2635492" y="2078154"/>
          <a:ext cx="6149483" cy="34261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759972"/>
              <a:satOff val="-18065"/>
              <a:lumOff val="75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первые классы – в режиме 5-дневной учебной недели</a:t>
          </a:r>
          <a:endParaRPr lang="ru-RU" sz="3300" kern="1200" dirty="0"/>
        </a:p>
      </dsp:txBody>
      <dsp:txXfrm>
        <a:off x="2635492" y="2078154"/>
        <a:ext cx="6149483" cy="1581293"/>
      </dsp:txXfrm>
    </dsp:sp>
    <dsp:sp modelId="{68DE8EF8-8EE9-47AA-8B95-BE9619763BC2}">
      <dsp:nvSpPr>
        <dsp:cNvPr id="0" name=""/>
        <dsp:cNvSpPr/>
      </dsp:nvSpPr>
      <dsp:spPr>
        <a:xfrm>
          <a:off x="1844845" y="3659448"/>
          <a:ext cx="1581294" cy="1581294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3519944"/>
            <a:satOff val="-36129"/>
            <a:lumOff val="150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79733-D570-4E61-B935-CD9DCC3A1883}">
      <dsp:nvSpPr>
        <dsp:cNvPr id="0" name=""/>
        <dsp:cNvSpPr/>
      </dsp:nvSpPr>
      <dsp:spPr>
        <a:xfrm>
          <a:off x="2635492" y="3659448"/>
          <a:ext cx="6149483" cy="15812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519944"/>
              <a:satOff val="-36129"/>
              <a:lumOff val="150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занятия ведутся в две смены</a:t>
          </a:r>
          <a:endParaRPr lang="ru-RU" sz="3300" kern="1200" dirty="0"/>
        </a:p>
      </dsp:txBody>
      <dsp:txXfrm>
        <a:off x="2635492" y="3659448"/>
        <a:ext cx="6149483" cy="15812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921915-8685-4C01-9EE5-86A332D988E4}">
      <dsp:nvSpPr>
        <dsp:cNvPr id="0" name=""/>
        <dsp:cNvSpPr/>
      </dsp:nvSpPr>
      <dsp:spPr>
        <a:xfrm>
          <a:off x="35079" y="714571"/>
          <a:ext cx="5421897" cy="5252300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70E588-E176-4A8A-B48C-3EF49291A90B}">
      <dsp:nvSpPr>
        <dsp:cNvPr id="0" name=""/>
        <dsp:cNvSpPr/>
      </dsp:nvSpPr>
      <dsp:spPr>
        <a:xfrm>
          <a:off x="2710948" y="565415"/>
          <a:ext cx="6325547" cy="54218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Продолжительность уроков 45 минут</a:t>
          </a:r>
          <a:endParaRPr lang="ru-RU" sz="1800" kern="1200" dirty="0"/>
        </a:p>
      </dsp:txBody>
      <dsp:txXfrm>
        <a:off x="2710948" y="565415"/>
        <a:ext cx="6325547" cy="1152153"/>
      </dsp:txXfrm>
    </dsp:sp>
    <dsp:sp modelId="{1AE314BA-EF25-43A1-9D73-56D1F813C8D6}">
      <dsp:nvSpPr>
        <dsp:cNvPr id="0" name=""/>
        <dsp:cNvSpPr/>
      </dsp:nvSpPr>
      <dsp:spPr>
        <a:xfrm>
          <a:off x="711624" y="1717568"/>
          <a:ext cx="3998649" cy="399864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1173315"/>
            <a:satOff val="-12043"/>
            <a:lumOff val="50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0BF6B-CD63-47F9-A607-8A88C958D636}">
      <dsp:nvSpPr>
        <dsp:cNvPr id="0" name=""/>
        <dsp:cNvSpPr/>
      </dsp:nvSpPr>
      <dsp:spPr>
        <a:xfrm>
          <a:off x="2710948" y="1717568"/>
          <a:ext cx="6325547" cy="39986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73315"/>
              <a:satOff val="-12043"/>
              <a:lumOff val="50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Продолжительность перемен между уроками составляет 10 минут, большая перемена  после 3 урока – 30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минутВо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вторую смену занятия для 2 и 3 классов начинаются в 12.00 часов и заканчиваются в 16.35</a:t>
          </a:r>
          <a:endParaRPr lang="ru-RU" sz="1800" kern="1200" dirty="0"/>
        </a:p>
      </dsp:txBody>
      <dsp:txXfrm>
        <a:off x="2710948" y="1717568"/>
        <a:ext cx="6325547" cy="1152153"/>
      </dsp:txXfrm>
    </dsp:sp>
    <dsp:sp modelId="{68DE8EF8-8EE9-47AA-8B95-BE9619763BC2}">
      <dsp:nvSpPr>
        <dsp:cNvPr id="0" name=""/>
        <dsp:cNvSpPr/>
      </dsp:nvSpPr>
      <dsp:spPr>
        <a:xfrm>
          <a:off x="1423248" y="2869721"/>
          <a:ext cx="2575401" cy="2575401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2346630"/>
            <a:satOff val="-24086"/>
            <a:lumOff val="100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79733-D570-4E61-B935-CD9DCC3A1883}">
      <dsp:nvSpPr>
        <dsp:cNvPr id="0" name=""/>
        <dsp:cNvSpPr/>
      </dsp:nvSpPr>
      <dsp:spPr>
        <a:xfrm>
          <a:off x="2710948" y="2869721"/>
          <a:ext cx="6325547" cy="25754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346630"/>
              <a:satOff val="-24086"/>
              <a:lumOff val="100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Занятия начинаются в 8.00. часов и заканчиваются в 13 часов 40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минутзанятия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ведутся в две смены</a:t>
          </a:r>
          <a:endParaRPr lang="ru-RU" sz="1800" kern="1200" dirty="0"/>
        </a:p>
      </dsp:txBody>
      <dsp:txXfrm>
        <a:off x="2710948" y="2869721"/>
        <a:ext cx="6325547" cy="1152153"/>
      </dsp:txXfrm>
    </dsp:sp>
    <dsp:sp modelId="{9B8AEBA4-352E-4FBC-AB0B-19D21F397E59}">
      <dsp:nvSpPr>
        <dsp:cNvPr id="0" name=""/>
        <dsp:cNvSpPr/>
      </dsp:nvSpPr>
      <dsp:spPr>
        <a:xfrm>
          <a:off x="2134872" y="4021874"/>
          <a:ext cx="1152153" cy="115215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3519944"/>
            <a:satOff val="-36129"/>
            <a:lumOff val="150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524F2-1E20-47E8-AD2B-E9CA10C61ABF}">
      <dsp:nvSpPr>
        <dsp:cNvPr id="0" name=""/>
        <dsp:cNvSpPr/>
      </dsp:nvSpPr>
      <dsp:spPr>
        <a:xfrm>
          <a:off x="2710948" y="4021874"/>
          <a:ext cx="6325547" cy="11521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519944"/>
              <a:satOff val="-36129"/>
              <a:lumOff val="150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Во вторую смену занятия для 2 и 3 классов начинаются в 12.00 часов и заканчиваются в 16.35.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kern="1200" dirty="0"/>
        </a:p>
      </dsp:txBody>
      <dsp:txXfrm>
        <a:off x="2710948" y="4021874"/>
        <a:ext cx="6325547" cy="11521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29D86-981C-45DD-BAE0-0E59A18D5A71}">
      <dsp:nvSpPr>
        <dsp:cNvPr id="0" name=""/>
        <dsp:cNvSpPr/>
      </dsp:nvSpPr>
      <dsp:spPr>
        <a:xfrm>
          <a:off x="0" y="683951"/>
          <a:ext cx="864096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7D062-8A23-4361-8F88-F1E6F53770F1}">
      <dsp:nvSpPr>
        <dsp:cNvPr id="0" name=""/>
        <dsp:cNvSpPr/>
      </dsp:nvSpPr>
      <dsp:spPr>
        <a:xfrm>
          <a:off x="338459" y="76653"/>
          <a:ext cx="8302500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 2011 году количество выпускников 9-х классов составило 42 человек</a:t>
          </a:r>
          <a:endParaRPr lang="ru-RU" sz="3200" kern="1200" dirty="0"/>
        </a:p>
      </dsp:txBody>
      <dsp:txXfrm>
        <a:off x="398983" y="137177"/>
        <a:ext cx="8181452" cy="1118792"/>
      </dsp:txXfrm>
    </dsp:sp>
    <dsp:sp modelId="{5C8142D3-C223-4A13-A651-C87A7CDEF792}">
      <dsp:nvSpPr>
        <dsp:cNvPr id="0" name=""/>
        <dsp:cNvSpPr/>
      </dsp:nvSpPr>
      <dsp:spPr>
        <a:xfrm>
          <a:off x="0" y="2589072"/>
          <a:ext cx="864096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9001F-D89C-421E-90C1-C803EB46A1BC}">
      <dsp:nvSpPr>
        <dsp:cNvPr id="0" name=""/>
        <dsp:cNvSpPr/>
      </dsp:nvSpPr>
      <dsp:spPr>
        <a:xfrm>
          <a:off x="359477" y="1969151"/>
          <a:ext cx="8281332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8 учащихся, что составляет 20%,  продолжили обучение в других школах</a:t>
          </a:r>
          <a:endParaRPr lang="ru-RU" sz="3200" kern="1200" dirty="0"/>
        </a:p>
      </dsp:txBody>
      <dsp:txXfrm>
        <a:off x="420001" y="2029675"/>
        <a:ext cx="8160284" cy="1118792"/>
      </dsp:txXfrm>
    </dsp:sp>
    <dsp:sp modelId="{359098F0-4CBA-4012-87A3-FBB5E544025D}">
      <dsp:nvSpPr>
        <dsp:cNvPr id="0" name=""/>
        <dsp:cNvSpPr/>
      </dsp:nvSpPr>
      <dsp:spPr>
        <a:xfrm>
          <a:off x="0" y="4494192"/>
          <a:ext cx="864096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22A52-60BE-462F-9000-3AC21B5E1DE2}">
      <dsp:nvSpPr>
        <dsp:cNvPr id="0" name=""/>
        <dsp:cNvSpPr/>
      </dsp:nvSpPr>
      <dsp:spPr>
        <a:xfrm>
          <a:off x="193662" y="3874272"/>
          <a:ext cx="8438719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34 выпускника (80%) поступили в средние специальные учреждения ЧМР и РТ</a:t>
          </a:r>
          <a:endParaRPr lang="ru-RU" sz="3200" kern="1200" dirty="0"/>
        </a:p>
      </dsp:txBody>
      <dsp:txXfrm>
        <a:off x="254186" y="3934796"/>
        <a:ext cx="8317671" cy="11187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89D40-246E-4983-B599-3F568EC74D68}">
      <dsp:nvSpPr>
        <dsp:cNvPr id="0" name=""/>
        <dsp:cNvSpPr/>
      </dsp:nvSpPr>
      <dsp:spPr>
        <a:xfrm>
          <a:off x="0" y="20961"/>
          <a:ext cx="8856983" cy="1687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Программа развития на 2007-2012 годы </a:t>
          </a:r>
          <a:endParaRPr lang="ru-RU" sz="4800" kern="1200" dirty="0"/>
        </a:p>
      </dsp:txBody>
      <dsp:txXfrm>
        <a:off x="1940165" y="20961"/>
        <a:ext cx="6916818" cy="1687687"/>
      </dsp:txXfrm>
    </dsp:sp>
    <dsp:sp modelId="{3DF19615-230C-46D1-8892-3E6407E1D75A}">
      <dsp:nvSpPr>
        <dsp:cNvPr id="0" name=""/>
        <dsp:cNvSpPr/>
      </dsp:nvSpPr>
      <dsp:spPr>
        <a:xfrm>
          <a:off x="92704" y="31505"/>
          <a:ext cx="1923524" cy="16246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CDB6B-C596-4326-B888-214C647E3ADB}">
      <dsp:nvSpPr>
        <dsp:cNvPr id="0" name=""/>
        <dsp:cNvSpPr/>
      </dsp:nvSpPr>
      <dsp:spPr>
        <a:xfrm>
          <a:off x="0" y="1856456"/>
          <a:ext cx="8856983" cy="1687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Тема «Роль творческой инициативы учителя как необходимый компонент повышения качества образования, совершенствование учебно-воспитательного процесса»</a:t>
          </a:r>
        </a:p>
      </dsp:txBody>
      <dsp:txXfrm>
        <a:off x="1940165" y="1856456"/>
        <a:ext cx="6916818" cy="1687687"/>
      </dsp:txXfrm>
    </dsp:sp>
    <dsp:sp modelId="{25037DEA-5CE7-4486-8D11-55FA75340CD2}">
      <dsp:nvSpPr>
        <dsp:cNvPr id="0" name=""/>
        <dsp:cNvSpPr/>
      </dsp:nvSpPr>
      <dsp:spPr>
        <a:xfrm>
          <a:off x="216029" y="2016219"/>
          <a:ext cx="1771396" cy="13501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13115-D13E-497B-B374-2FC0655592A8}">
      <dsp:nvSpPr>
        <dsp:cNvPr id="0" name=""/>
        <dsp:cNvSpPr/>
      </dsp:nvSpPr>
      <dsp:spPr>
        <a:xfrm>
          <a:off x="0" y="3712912"/>
          <a:ext cx="8856983" cy="1687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Цель программы: создание </a:t>
          </a:r>
          <a:r>
            <a:rPr lang="ru-RU" sz="2100" kern="1200" dirty="0" err="1" smtClean="0"/>
            <a:t>воспитательно</a:t>
          </a:r>
          <a:r>
            <a:rPr lang="ru-RU" sz="2100" kern="1200" dirty="0" smtClean="0"/>
            <a:t>-образовательной среды, способствующей воспитанию и образованию всесторонне развитой личности, способной реализовать свои возможности в условиях современного демократического общества.   </a:t>
          </a:r>
          <a:endParaRPr lang="ru-RU" sz="2100" kern="1200" dirty="0"/>
        </a:p>
      </dsp:txBody>
      <dsp:txXfrm>
        <a:off x="1940165" y="3712912"/>
        <a:ext cx="6916818" cy="1687687"/>
      </dsp:txXfrm>
    </dsp:sp>
    <dsp:sp modelId="{AF159542-3202-470B-80E8-8E3957AA4453}">
      <dsp:nvSpPr>
        <dsp:cNvPr id="0" name=""/>
        <dsp:cNvSpPr/>
      </dsp:nvSpPr>
      <dsp:spPr>
        <a:xfrm>
          <a:off x="168768" y="3881681"/>
          <a:ext cx="1771396" cy="13501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27C8C-988B-483B-A730-EB07A61612E9}">
      <dsp:nvSpPr>
        <dsp:cNvPr id="0" name=""/>
        <dsp:cNvSpPr/>
      </dsp:nvSpPr>
      <dsp:spPr>
        <a:xfrm>
          <a:off x="0" y="137524"/>
          <a:ext cx="5314190" cy="5314190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C85F28-50EB-433A-862F-92028849B158}">
      <dsp:nvSpPr>
        <dsp:cNvPr id="0" name=""/>
        <dsp:cNvSpPr/>
      </dsp:nvSpPr>
      <dsp:spPr>
        <a:xfrm>
          <a:off x="2657095" y="137524"/>
          <a:ext cx="6199888" cy="531419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 smtClean="0"/>
            <a:t>III</a:t>
          </a:r>
          <a:r>
            <a:rPr lang="ru-RU" sz="1600" kern="1200" dirty="0" smtClean="0"/>
            <a:t> ступень – средняя школа: реализация обучения от изучения предметов по выбору к </a:t>
          </a:r>
          <a:r>
            <a:rPr lang="ru-RU" sz="1600" kern="1200" dirty="0" err="1" smtClean="0"/>
            <a:t>предпрофильному</a:t>
          </a:r>
          <a:r>
            <a:rPr lang="ru-RU" sz="1600" kern="1200" dirty="0" smtClean="0"/>
            <a:t> обучению, закрепление системы </a:t>
          </a:r>
          <a:r>
            <a:rPr lang="ru-RU" sz="1600" kern="1200" dirty="0" err="1" smtClean="0"/>
            <a:t>довузовской</a:t>
          </a:r>
          <a:r>
            <a:rPr lang="ru-RU" sz="1600" kern="1200" dirty="0" smtClean="0"/>
            <a:t> подготовки учащихся.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2657095" y="137524"/>
        <a:ext cx="6199888" cy="1594260"/>
      </dsp:txXfrm>
    </dsp:sp>
    <dsp:sp modelId="{AEFE65D6-7299-4F16-A51C-AF8C9FA5E6F0}">
      <dsp:nvSpPr>
        <dsp:cNvPr id="0" name=""/>
        <dsp:cNvSpPr/>
      </dsp:nvSpPr>
      <dsp:spPr>
        <a:xfrm>
          <a:off x="929985" y="1731785"/>
          <a:ext cx="3454220" cy="3454220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34421-A136-4FFE-8D41-C8848DB916EF}">
      <dsp:nvSpPr>
        <dsp:cNvPr id="0" name=""/>
        <dsp:cNvSpPr/>
      </dsp:nvSpPr>
      <dsp:spPr>
        <a:xfrm>
          <a:off x="2657095" y="1731785"/>
          <a:ext cx="6199888" cy="345422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 smtClean="0"/>
            <a:t>II</a:t>
          </a:r>
          <a:r>
            <a:rPr lang="ru-RU" sz="1600" kern="1200" dirty="0" smtClean="0"/>
            <a:t> ступень – основная школа: расширение спектра образовательных услуг за счет вариативной части. Введение спецкурсов, элективных курсов, индивидуальных консультаций по предметам, групповых занятий с одаренными детьми.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2657095" y="1731785"/>
        <a:ext cx="6199888" cy="1594255"/>
      </dsp:txXfrm>
    </dsp:sp>
    <dsp:sp modelId="{23C72E47-0EF1-47BD-95B5-53BE5831AF1A}">
      <dsp:nvSpPr>
        <dsp:cNvPr id="0" name=""/>
        <dsp:cNvSpPr/>
      </dsp:nvSpPr>
      <dsp:spPr>
        <a:xfrm>
          <a:off x="1859967" y="3326040"/>
          <a:ext cx="1594255" cy="1594255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89A3A1-AE1B-4A82-9BC8-0FFED4144D59}">
      <dsp:nvSpPr>
        <dsp:cNvPr id="0" name=""/>
        <dsp:cNvSpPr/>
      </dsp:nvSpPr>
      <dsp:spPr>
        <a:xfrm>
          <a:off x="2592306" y="3312361"/>
          <a:ext cx="6199888" cy="159425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 smtClean="0"/>
            <a:t>I</a:t>
          </a:r>
          <a:r>
            <a:rPr lang="ru-RU" sz="1600" kern="1200" dirty="0" smtClean="0"/>
            <a:t> ступень – начальная школа: переход от традиционных программ обучения к программе развивающего обучения.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2592306" y="3312361"/>
        <a:ext cx="6199888" cy="15942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22073-8A15-468E-B798-A8C309D5673D}">
      <dsp:nvSpPr>
        <dsp:cNvPr id="0" name=""/>
        <dsp:cNvSpPr/>
      </dsp:nvSpPr>
      <dsp:spPr>
        <a:xfrm>
          <a:off x="0" y="447298"/>
          <a:ext cx="910931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B4C12F-6B9A-4162-85E8-7CEB0C567A31}">
      <dsp:nvSpPr>
        <dsp:cNvPr id="0" name=""/>
        <dsp:cNvSpPr/>
      </dsp:nvSpPr>
      <dsp:spPr>
        <a:xfrm>
          <a:off x="455465" y="137338"/>
          <a:ext cx="63765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017" tIns="0" rIns="24101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спортивные секции</a:t>
          </a:r>
          <a:endParaRPr lang="ru-RU" sz="2800" b="1" kern="1200" dirty="0"/>
        </a:p>
      </dsp:txBody>
      <dsp:txXfrm>
        <a:off x="485727" y="167600"/>
        <a:ext cx="6315996" cy="559396"/>
      </dsp:txXfrm>
    </dsp:sp>
    <dsp:sp modelId="{C6F8376A-6A94-475F-BD01-BBFB8A67EB00}">
      <dsp:nvSpPr>
        <dsp:cNvPr id="0" name=""/>
        <dsp:cNvSpPr/>
      </dsp:nvSpPr>
      <dsp:spPr>
        <a:xfrm>
          <a:off x="0" y="1399858"/>
          <a:ext cx="910931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42474-F98C-458D-80A2-18B9721C9BA3}">
      <dsp:nvSpPr>
        <dsp:cNvPr id="0" name=""/>
        <dsp:cNvSpPr/>
      </dsp:nvSpPr>
      <dsp:spPr>
        <a:xfrm>
          <a:off x="455465" y="1089898"/>
          <a:ext cx="63765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017" tIns="0" rIns="241017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kern="1200" dirty="0" smtClean="0"/>
            <a:t>театральная студия «Игра масок»</a:t>
          </a:r>
        </a:p>
      </dsp:txBody>
      <dsp:txXfrm>
        <a:off x="485727" y="1120160"/>
        <a:ext cx="6315996" cy="559396"/>
      </dsp:txXfrm>
    </dsp:sp>
    <dsp:sp modelId="{ABA9EA16-239A-4E38-BA13-5860B99B41DA}">
      <dsp:nvSpPr>
        <dsp:cNvPr id="0" name=""/>
        <dsp:cNvSpPr/>
      </dsp:nvSpPr>
      <dsp:spPr>
        <a:xfrm>
          <a:off x="0" y="2352418"/>
          <a:ext cx="910931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DE9F5-54D2-4257-8F6E-B4033F3E2D4E}">
      <dsp:nvSpPr>
        <dsp:cNvPr id="0" name=""/>
        <dsp:cNvSpPr/>
      </dsp:nvSpPr>
      <dsp:spPr>
        <a:xfrm>
          <a:off x="455465" y="2042458"/>
          <a:ext cx="63765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017" tIns="0" rIns="24101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 творческие объединения  «Цветовод - дизайнер»</a:t>
          </a:r>
        </a:p>
      </dsp:txBody>
      <dsp:txXfrm>
        <a:off x="485727" y="2072720"/>
        <a:ext cx="6315996" cy="559396"/>
      </dsp:txXfrm>
    </dsp:sp>
    <dsp:sp modelId="{7C9E566B-1625-4298-9D68-A4D1624A03BA}">
      <dsp:nvSpPr>
        <dsp:cNvPr id="0" name=""/>
        <dsp:cNvSpPr/>
      </dsp:nvSpPr>
      <dsp:spPr>
        <a:xfrm>
          <a:off x="0" y="3304978"/>
          <a:ext cx="910931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505BD5-FECB-4EEF-B6FB-873D832B88A8}">
      <dsp:nvSpPr>
        <dsp:cNvPr id="0" name=""/>
        <dsp:cNvSpPr/>
      </dsp:nvSpPr>
      <dsp:spPr>
        <a:xfrm>
          <a:off x="455465" y="2995018"/>
          <a:ext cx="63765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017" tIns="0" rIns="24101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театра татарской песни «</a:t>
          </a:r>
          <a:r>
            <a:rPr lang="tt-RU" sz="2800" b="1" kern="1200" dirty="0" smtClean="0"/>
            <a:t>Сәяр</a:t>
          </a:r>
          <a:r>
            <a:rPr lang="ru-RU" sz="2800" b="1" kern="1200" dirty="0" smtClean="0"/>
            <a:t>»</a:t>
          </a:r>
        </a:p>
      </dsp:txBody>
      <dsp:txXfrm>
        <a:off x="485727" y="3025280"/>
        <a:ext cx="6315996" cy="559396"/>
      </dsp:txXfrm>
    </dsp:sp>
    <dsp:sp modelId="{69A3EB0B-4261-4948-B140-4E307620E130}">
      <dsp:nvSpPr>
        <dsp:cNvPr id="0" name=""/>
        <dsp:cNvSpPr/>
      </dsp:nvSpPr>
      <dsp:spPr>
        <a:xfrm>
          <a:off x="0" y="4257538"/>
          <a:ext cx="910931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42161E-24AD-4AF2-B19D-86B0DE053F06}">
      <dsp:nvSpPr>
        <dsp:cNvPr id="0" name=""/>
        <dsp:cNvSpPr/>
      </dsp:nvSpPr>
      <dsp:spPr>
        <a:xfrm>
          <a:off x="455465" y="3947578"/>
          <a:ext cx="63765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017" tIns="0" rIns="24101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пресс-клуб «Летопись времен»</a:t>
          </a:r>
        </a:p>
      </dsp:txBody>
      <dsp:txXfrm>
        <a:off x="485727" y="3977840"/>
        <a:ext cx="6315996" cy="559396"/>
      </dsp:txXfrm>
    </dsp:sp>
    <dsp:sp modelId="{BB898F54-2BA1-46F9-83A3-9D8943651AB2}">
      <dsp:nvSpPr>
        <dsp:cNvPr id="0" name=""/>
        <dsp:cNvSpPr/>
      </dsp:nvSpPr>
      <dsp:spPr>
        <a:xfrm>
          <a:off x="0" y="5210098"/>
          <a:ext cx="910931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EDEA3-60F5-4E66-B0D9-B6C63CD649F6}">
      <dsp:nvSpPr>
        <dsp:cNvPr id="0" name=""/>
        <dsp:cNvSpPr/>
      </dsp:nvSpPr>
      <dsp:spPr>
        <a:xfrm>
          <a:off x="455465" y="4900138"/>
          <a:ext cx="63765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017" tIns="0" rIns="24101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объединение «Юный эколог» </a:t>
          </a:r>
        </a:p>
      </dsp:txBody>
      <dsp:txXfrm>
        <a:off x="485727" y="4930400"/>
        <a:ext cx="6315996" cy="559396"/>
      </dsp:txXfrm>
    </dsp:sp>
    <dsp:sp modelId="{152CE4C2-0B2F-432F-9854-B78F808B32B5}">
      <dsp:nvSpPr>
        <dsp:cNvPr id="0" name=""/>
        <dsp:cNvSpPr/>
      </dsp:nvSpPr>
      <dsp:spPr>
        <a:xfrm>
          <a:off x="0" y="6162658"/>
          <a:ext cx="9109315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DF4B3-EC9B-4680-A617-D5C6DFB21BAC}">
      <dsp:nvSpPr>
        <dsp:cNvPr id="0" name=""/>
        <dsp:cNvSpPr/>
      </dsp:nvSpPr>
      <dsp:spPr>
        <a:xfrm>
          <a:off x="455465" y="5852698"/>
          <a:ext cx="63765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017" tIns="0" rIns="24101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объединение первоклассников «Родник моей души»</a:t>
          </a:r>
        </a:p>
      </dsp:txBody>
      <dsp:txXfrm>
        <a:off x="485727" y="5882960"/>
        <a:ext cx="6315996" cy="5593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ACED1-064F-4885-A1DF-936F0A2944A3}">
      <dsp:nvSpPr>
        <dsp:cNvPr id="0" name=""/>
        <dsp:cNvSpPr/>
      </dsp:nvSpPr>
      <dsp:spPr>
        <a:xfrm>
          <a:off x="0" y="0"/>
          <a:ext cx="5229200" cy="52292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7F0E94C-90D9-413D-97F9-EF829AF457B8}">
      <dsp:nvSpPr>
        <dsp:cNvPr id="0" name=""/>
        <dsp:cNvSpPr/>
      </dsp:nvSpPr>
      <dsp:spPr>
        <a:xfrm>
          <a:off x="2614600" y="0"/>
          <a:ext cx="6529399" cy="52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/>
            <a:t>дети из малообеспеченных – 46 детей</a:t>
          </a:r>
          <a:endParaRPr lang="ru-RU" sz="2800" kern="1200" dirty="0"/>
        </a:p>
      </dsp:txBody>
      <dsp:txXfrm>
        <a:off x="2614600" y="0"/>
        <a:ext cx="6529399" cy="836671"/>
      </dsp:txXfrm>
    </dsp:sp>
    <dsp:sp modelId="{5DC4DECF-5678-4B39-B1BA-B607611051E6}">
      <dsp:nvSpPr>
        <dsp:cNvPr id="0" name=""/>
        <dsp:cNvSpPr/>
      </dsp:nvSpPr>
      <dsp:spPr>
        <a:xfrm>
          <a:off x="549065" y="836671"/>
          <a:ext cx="4131068" cy="413106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A98D7F-DBCE-4504-80A2-B8498550CCE1}">
      <dsp:nvSpPr>
        <dsp:cNvPr id="0" name=""/>
        <dsp:cNvSpPr/>
      </dsp:nvSpPr>
      <dsp:spPr>
        <a:xfrm>
          <a:off x="2614600" y="836671"/>
          <a:ext cx="6529399" cy="41310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/>
            <a:t>неполных – 42 человека</a:t>
          </a:r>
          <a:endParaRPr lang="ru-RU" sz="2800" kern="1200" dirty="0"/>
        </a:p>
      </dsp:txBody>
      <dsp:txXfrm>
        <a:off x="2614600" y="836671"/>
        <a:ext cx="6529399" cy="836671"/>
      </dsp:txXfrm>
    </dsp:sp>
    <dsp:sp modelId="{000FCFAE-EDBD-4F42-8E86-729A60C7F9CA}">
      <dsp:nvSpPr>
        <dsp:cNvPr id="0" name=""/>
        <dsp:cNvSpPr/>
      </dsp:nvSpPr>
      <dsp:spPr>
        <a:xfrm>
          <a:off x="1098131" y="1673343"/>
          <a:ext cx="3032936" cy="303293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51FF8BC-73FC-4543-90FF-6B9C258558BE}">
      <dsp:nvSpPr>
        <dsp:cNvPr id="0" name=""/>
        <dsp:cNvSpPr/>
      </dsp:nvSpPr>
      <dsp:spPr>
        <a:xfrm>
          <a:off x="2614600" y="1673343"/>
          <a:ext cx="6529399" cy="30329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/>
            <a:t>многодетных семей – 24</a:t>
          </a:r>
          <a:endParaRPr lang="ru-RU" sz="2800" kern="1200" dirty="0"/>
        </a:p>
      </dsp:txBody>
      <dsp:txXfrm>
        <a:off x="2614600" y="1673343"/>
        <a:ext cx="6529399" cy="836672"/>
      </dsp:txXfrm>
    </dsp:sp>
    <dsp:sp modelId="{5D2D4851-226E-4D60-8FDF-F882AA841CBC}">
      <dsp:nvSpPr>
        <dsp:cNvPr id="0" name=""/>
        <dsp:cNvSpPr/>
      </dsp:nvSpPr>
      <dsp:spPr>
        <a:xfrm>
          <a:off x="1647197" y="2510015"/>
          <a:ext cx="1934804" cy="193480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2C8BD90-9903-42E2-A1FD-3A6B9B3F60F4}">
      <dsp:nvSpPr>
        <dsp:cNvPr id="0" name=""/>
        <dsp:cNvSpPr/>
      </dsp:nvSpPr>
      <dsp:spPr>
        <a:xfrm>
          <a:off x="2614600" y="2510015"/>
          <a:ext cx="6529399" cy="19348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/>
            <a:t>неблагополучных семей – 13</a:t>
          </a:r>
          <a:endParaRPr lang="ru-RU" sz="2800" kern="1200" dirty="0"/>
        </a:p>
      </dsp:txBody>
      <dsp:txXfrm>
        <a:off x="2614600" y="2510015"/>
        <a:ext cx="6529399" cy="836672"/>
      </dsp:txXfrm>
    </dsp:sp>
    <dsp:sp modelId="{A8B79C29-CB4E-48F6-8B95-6FEB7FBF3200}">
      <dsp:nvSpPr>
        <dsp:cNvPr id="0" name=""/>
        <dsp:cNvSpPr/>
      </dsp:nvSpPr>
      <dsp:spPr>
        <a:xfrm>
          <a:off x="2196264" y="3346687"/>
          <a:ext cx="836672" cy="83667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76A8B3D-EBB5-4BD8-8987-F967DBDAC2F2}">
      <dsp:nvSpPr>
        <dsp:cNvPr id="0" name=""/>
        <dsp:cNvSpPr/>
      </dsp:nvSpPr>
      <dsp:spPr>
        <a:xfrm>
          <a:off x="2614600" y="3346687"/>
          <a:ext cx="6529399" cy="83667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/>
            <a:t>семей «группы риска» - в них 6 детей</a:t>
          </a:r>
          <a:endParaRPr lang="ru-RU" sz="2800" kern="1200" dirty="0"/>
        </a:p>
      </dsp:txBody>
      <dsp:txXfrm>
        <a:off x="2614600" y="3346687"/>
        <a:ext cx="6529399" cy="8366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1E3C1-928F-45B2-B04C-F8A22BCF5C34}">
      <dsp:nvSpPr>
        <dsp:cNvPr id="0" name=""/>
        <dsp:cNvSpPr/>
      </dsp:nvSpPr>
      <dsp:spPr>
        <a:xfrm>
          <a:off x="0" y="119675"/>
          <a:ext cx="5421897" cy="542189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14630-D1E1-43DC-B8A3-05C944588F6E}">
      <dsp:nvSpPr>
        <dsp:cNvPr id="0" name=""/>
        <dsp:cNvSpPr/>
      </dsp:nvSpPr>
      <dsp:spPr>
        <a:xfrm>
          <a:off x="2710948" y="119675"/>
          <a:ext cx="6325547" cy="54218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900" kern="1200" dirty="0" smtClean="0"/>
            <a:t>семей, находящихся в социально-опасном положении – 7 детей</a:t>
          </a:r>
          <a:endParaRPr lang="ru-RU" sz="2900" kern="1200" dirty="0"/>
        </a:p>
      </dsp:txBody>
      <dsp:txXfrm>
        <a:off x="2710948" y="119675"/>
        <a:ext cx="6325547" cy="1152153"/>
      </dsp:txXfrm>
    </dsp:sp>
    <dsp:sp modelId="{17460982-1BA6-4260-9F6B-8036B17346BC}">
      <dsp:nvSpPr>
        <dsp:cNvPr id="0" name=""/>
        <dsp:cNvSpPr/>
      </dsp:nvSpPr>
      <dsp:spPr>
        <a:xfrm>
          <a:off x="711624" y="1271828"/>
          <a:ext cx="3998649" cy="399864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DD355-DDF9-4549-AAB0-ABD10EEDA568}">
      <dsp:nvSpPr>
        <dsp:cNvPr id="0" name=""/>
        <dsp:cNvSpPr/>
      </dsp:nvSpPr>
      <dsp:spPr>
        <a:xfrm>
          <a:off x="2710948" y="1271828"/>
          <a:ext cx="6325547" cy="39986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900" kern="1200" dirty="0" smtClean="0"/>
            <a:t>семей, находящихся в тяжелой жизненной ситуации – 5 детей</a:t>
          </a:r>
          <a:endParaRPr lang="ru-RU" sz="2900" kern="1200" dirty="0"/>
        </a:p>
      </dsp:txBody>
      <dsp:txXfrm>
        <a:off x="2710948" y="1271828"/>
        <a:ext cx="6325547" cy="1152153"/>
      </dsp:txXfrm>
    </dsp:sp>
    <dsp:sp modelId="{CDC56A30-D189-4484-8028-2F39E964CD09}">
      <dsp:nvSpPr>
        <dsp:cNvPr id="0" name=""/>
        <dsp:cNvSpPr/>
      </dsp:nvSpPr>
      <dsp:spPr>
        <a:xfrm>
          <a:off x="1423248" y="2423981"/>
          <a:ext cx="2575401" cy="257540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268AC-4203-4D73-A1F4-E949FF2FBA73}">
      <dsp:nvSpPr>
        <dsp:cNvPr id="0" name=""/>
        <dsp:cNvSpPr/>
      </dsp:nvSpPr>
      <dsp:spPr>
        <a:xfrm>
          <a:off x="2710948" y="2423981"/>
          <a:ext cx="6325547" cy="25754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900" kern="1200" dirty="0" smtClean="0"/>
            <a:t>опекаемые дети – 7 человек</a:t>
          </a:r>
          <a:endParaRPr lang="ru-RU" sz="2900" kern="1200" dirty="0"/>
        </a:p>
      </dsp:txBody>
      <dsp:txXfrm>
        <a:off x="2710948" y="2423981"/>
        <a:ext cx="6325547" cy="1152153"/>
      </dsp:txXfrm>
    </dsp:sp>
    <dsp:sp modelId="{EF59E9BE-22D9-46EE-B4C6-DA6D039B36CA}">
      <dsp:nvSpPr>
        <dsp:cNvPr id="0" name=""/>
        <dsp:cNvSpPr/>
      </dsp:nvSpPr>
      <dsp:spPr>
        <a:xfrm>
          <a:off x="2134872" y="3576134"/>
          <a:ext cx="1152153" cy="115215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BD3FD1-1687-42FB-8B16-C26C130825F9}">
      <dsp:nvSpPr>
        <dsp:cNvPr id="0" name=""/>
        <dsp:cNvSpPr/>
      </dsp:nvSpPr>
      <dsp:spPr>
        <a:xfrm>
          <a:off x="2710948" y="3576134"/>
          <a:ext cx="6325547" cy="11521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900" kern="1200" dirty="0" smtClean="0"/>
            <a:t>дети – инвалиды  - 5 человек.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>
        <a:off x="2710948" y="3576134"/>
        <a:ext cx="6325547" cy="1152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CDFA2F-5989-4597-8AFF-99D4FDD4363F}" type="datetimeFigureOut">
              <a:rPr lang="ru-RU" smtClean="0"/>
              <a:pPr/>
              <a:t>23.05.2012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DE0836-23B1-4680-9F41-3DF70725A98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371600"/>
            <a:ext cx="8133528" cy="2633464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/>
              <a:t>Публичный доклад - 2012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365104"/>
            <a:ext cx="8928992" cy="17526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Директор МБОУ «Средняя общеобразовательная школа №13»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Чистопольского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Вильданова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Светлана Викторовна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388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73536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МБОУ «Средняя общеобразовательная школа №13» открыта в 1992 году как основная школа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328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7136" y="5157192"/>
            <a:ext cx="4038600" cy="87896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I</a:t>
            </a:r>
            <a:r>
              <a:rPr lang="ru-RU" dirty="0"/>
              <a:t> здание построено в 1912 году деревянной </a:t>
            </a:r>
            <a:r>
              <a:rPr lang="ru-RU" dirty="0" smtClean="0"/>
              <a:t>постройки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8660" y="1340768"/>
            <a:ext cx="4038600" cy="107686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II</a:t>
            </a:r>
            <a:r>
              <a:rPr lang="ru-RU" dirty="0"/>
              <a:t> здание введено в действие в 2000 году кирпичное, двухэтажное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288"/>
          <a:stretch/>
        </p:blipFill>
        <p:spPr>
          <a:xfrm>
            <a:off x="323527" y="980728"/>
            <a:ext cx="3705819" cy="3624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2959596"/>
            <a:ext cx="3871979" cy="2903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9201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3717032"/>
            <a:ext cx="3967989" cy="29759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3" y="21084"/>
            <a:ext cx="3871813" cy="29038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3367732"/>
            <a:ext cx="4352032" cy="32640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9576" y="319732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8030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Ученический коллектив в 2011/12 учебном году составил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933056"/>
            <a:ext cx="8229600" cy="1656184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9 классов - комплектов дневной формы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группы вечерней формы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группы обучаются в следственном изоляторе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4974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Проектная наполняемость школы - 320 чел., фактическая наполняемость - 205 чел.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площадь здания – 1417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  площадь на каждого человека – 6,9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вторую смену осуществляется учебный процесс для 2, 3 классов и 10, 12 группы вечерней формы обучения.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878339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15864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Структура образовательного учреждения и система управления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27" r="26196"/>
          <a:stretch/>
        </p:blipFill>
        <p:spPr>
          <a:xfrm>
            <a:off x="3491880" y="4328856"/>
            <a:ext cx="1752761" cy="2529144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22" t="7931" r="30597" b="15597"/>
          <a:stretch/>
        </p:blipFill>
        <p:spPr>
          <a:xfrm>
            <a:off x="251520" y="1772815"/>
            <a:ext cx="2808312" cy="31593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833" t="18889" r="31888" b="38518"/>
          <a:stretch/>
        </p:blipFill>
        <p:spPr>
          <a:xfrm>
            <a:off x="7164288" y="1803151"/>
            <a:ext cx="1845456" cy="21610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639" t="13704" r="23125" b="30926"/>
          <a:stretch/>
        </p:blipFill>
        <p:spPr>
          <a:xfrm>
            <a:off x="5466432" y="2505302"/>
            <a:ext cx="1702916" cy="29178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0588" y="5223137"/>
            <a:ext cx="3451466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С. В.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Вильданова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59832" y="6334780"/>
            <a:ext cx="2952328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Л. Р. Каримова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66432" y="4961527"/>
            <a:ext cx="2701050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В. Г. Бутякова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72960" y="3963385"/>
            <a:ext cx="2389043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Е. В.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Лапитова</a:t>
            </a:r>
            <a:endParaRPr lang="ru-RU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969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Контингент образовательного учреждения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76456992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495471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049331039"/>
              </p:ext>
            </p:extLst>
          </p:nvPr>
        </p:nvGraphicFramePr>
        <p:xfrm>
          <a:off x="251520" y="404664"/>
          <a:ext cx="878497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93847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80528" y="-171400"/>
            <a:ext cx="8229600" cy="438912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,,.....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050888489"/>
              </p:ext>
            </p:extLst>
          </p:nvPr>
        </p:nvGraphicFramePr>
        <p:xfrm>
          <a:off x="107504" y="188640"/>
          <a:ext cx="9036496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492797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Анализ трудоустройства выпускников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805264"/>
            <a:ext cx="8147248" cy="2645648"/>
          </a:xfrm>
        </p:spPr>
        <p:txBody>
          <a:bodyPr/>
          <a:lstStyle/>
          <a:p>
            <a:r>
              <a:rPr lang="ru-RU" dirty="0" smtClean="0"/>
              <a:t>, </a:t>
            </a:r>
            <a:r>
              <a:rPr lang="ru-RU" dirty="0"/>
              <a:t>из </a:t>
            </a:r>
            <a:r>
              <a:rPr lang="ru-RU" dirty="0" smtClean="0"/>
              <a:t>них,.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267486242"/>
              </p:ext>
            </p:extLst>
          </p:nvPr>
        </p:nvGraphicFramePr>
        <p:xfrm>
          <a:off x="323528" y="1052736"/>
          <a:ext cx="864096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34171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Содержание образовательной деятельности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750583430"/>
              </p:ext>
            </p:extLst>
          </p:nvPr>
        </p:nvGraphicFramePr>
        <p:xfrm>
          <a:off x="107504" y="1340768"/>
          <a:ext cx="885698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304633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Перспективы и ожидаемые результаты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07265917"/>
              </p:ext>
            </p:extLst>
          </p:nvPr>
        </p:nvGraphicFramePr>
        <p:xfrm>
          <a:off x="179512" y="1268760"/>
          <a:ext cx="8856984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145053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013576" cy="764704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7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Учебный 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764704"/>
            <a:ext cx="9433048" cy="6093296"/>
          </a:xfrm>
        </p:spPr>
        <p:txBody>
          <a:bodyPr>
            <a:noAutofit/>
          </a:bodyPr>
          <a:lstStyle/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Закона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РФ «Об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образовании» (в действующей редакции);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Закона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РФ«О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языках народов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РФ»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№ 126-ФЗ от 24.07.1998г. (в действующей редакции);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Закона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РТ«Об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образовании» (в действующей редакции);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Закона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РТ«О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государственных языках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РТ 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других языках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РТ»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№ 443РТ от 18.07.2004г.;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Типового положения об общеобразовательном учреждении (утверждено постановлением Правительства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РФ от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19 марта 2001 г. № 196);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базисного и примерных учебных планов на 2011-2012 учебный год для образовательных учреждений Республики Татарстан, реализующих программы начального и основного общего образования, утвержденный приказом МО и Н РТ от 2.08.11. №3934/11 «Об утверждении базисного и примерных учебных планов на 2011-2012 учебный год для образовательных учреждений Республики Татарстан, реализующих программы начального и основного общего образования»; 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базисного учебного плана для 10-11 классов образовательных учреждений Республики Татарстан, реализующих программы среднего (полного) общего образования, утвержденный приказом МО и Н РТ от 2.08.11. №3933/11 «Об утверждении базисного учебного плана на 2011-2012 учебный год для образовательных учреждений Республики Татарстан, реализующих программы среднего (полного) общего образования»; 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Федерального государственного образовательного стандарта начального общего образования (утвержден приказом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России от 6 октября 2009 г. № 373, зарегистрирован в Минюсте России 22 декабря 2009 г., регистрационный номер 17785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5632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rmAutofit/>
          </a:bodyPr>
          <a:lstStyle/>
          <a:p>
            <a:r>
              <a:rPr lang="ru-RU" dirty="0" smtClean="0"/>
              <a:t>Элективные курсы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12181699"/>
              </p:ext>
            </p:extLst>
          </p:nvPr>
        </p:nvGraphicFramePr>
        <p:xfrm>
          <a:off x="0" y="1520295"/>
          <a:ext cx="9144001" cy="4668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3608"/>
                <a:gridCol w="1584176"/>
                <a:gridCol w="4032448"/>
                <a:gridCol w="2483769"/>
              </a:tblGrid>
              <a:tr h="8928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Класс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Кол-во час в год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Название элективного курса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Автор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9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17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«Строение вещества»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Волостнова Т.А.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17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«Язык твой – друг твой»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Гаранина А.Н.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17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«Решение текстовых задач»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</a:rPr>
                        <a:t>Волостнова</a:t>
                      </a:r>
                      <a:r>
                        <a:rPr lang="ru-RU" sz="2400" dirty="0">
                          <a:effectLst/>
                        </a:rPr>
                        <a:t> Т.А.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17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«Человек и профессия»</a:t>
                      </a:r>
                      <a:endParaRPr lang="ru-RU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Гаранина А.Н.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4947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Элективные курсы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35480"/>
            <a:ext cx="8784976" cy="438912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Беседы о русской стилистике и культуре речи», Гаранина А.А., - 1ч;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Речеведение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Гаранина А.А., - 1ч;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«История реформ в России»,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Фахрутдинов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Р.С., - 1ч;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«Культура – духовная основа общества»,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Фахрутдинов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Р.С., - 1ч;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«Растения раскрывают свои тайны», Федосеева А.А, - 1ч;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«Основы химических методов исследования вещества», Федосеева А.А, - 1ч;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«Решение нестандартных задач по физике»,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Волостнова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Т.А., - 1ч;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«Задания с параметрами в школьном курсе математики»,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Волостнова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Т.А., - 1ч.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20589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65618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Состояние воспитательной работы и дополнительного образования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7993" y="3571876"/>
            <a:ext cx="3670298" cy="2752724"/>
          </a:xfrm>
        </p:spPr>
      </p:pic>
    </p:spTree>
    <p:extLst>
      <p:ext uri="{BB962C8B-B14F-4D97-AF65-F5344CB8AC3E}">
        <p14:creationId xmlns:p14="http://schemas.microsoft.com/office/powerpoint/2010/main" xmlns="" val="2803039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AM_42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3860800" cy="2895600"/>
          </a:xfrm>
        </p:spPr>
      </p:pic>
      <p:pic>
        <p:nvPicPr>
          <p:cNvPr id="5" name="Рисунок 4" descr="SAM_09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3143248"/>
            <a:ext cx="4953003" cy="3714752"/>
          </a:xfrm>
          <a:prstGeom prst="rect">
            <a:avLst/>
          </a:prstGeom>
        </p:spPr>
      </p:pic>
      <p:pic>
        <p:nvPicPr>
          <p:cNvPr id="6" name="Рисунок 5" descr="Изображение 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500042"/>
            <a:ext cx="4131274" cy="30984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Медицинское обслуживание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3949" y="1935163"/>
            <a:ext cx="6276102" cy="4389437"/>
          </a:xfrm>
        </p:spPr>
      </p:pic>
    </p:spTree>
    <p:extLst>
      <p:ext uri="{BB962C8B-B14F-4D97-AF65-F5344CB8AC3E}">
        <p14:creationId xmlns:p14="http://schemas.microsoft.com/office/powerpoint/2010/main" xmlns="" val="2157702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 последние 3 года по данным профилактических осмотров продолжается сокращаться группа практически здоровых детей в 2009 году – 8,9%, в 2011 году – 6,9%. Наблюдается </a:t>
            </a:r>
            <a:r>
              <a:rPr lang="en-US" dirty="0"/>
              <a:t>II</a:t>
            </a:r>
            <a:r>
              <a:rPr lang="ru-RU" dirty="0"/>
              <a:t> группа здоровья в 2009 году – 71,1%, в 2011 году – 72,9%. Показатель </a:t>
            </a:r>
            <a:r>
              <a:rPr lang="en-US" dirty="0"/>
              <a:t>III </a:t>
            </a:r>
            <a:r>
              <a:rPr lang="ru-RU" dirty="0"/>
              <a:t>– </a:t>
            </a:r>
            <a:r>
              <a:rPr lang="en-US" dirty="0"/>
              <a:t>IV</a:t>
            </a:r>
            <a:r>
              <a:rPr lang="ru-RU" dirty="0"/>
              <a:t> группы здоровья имеют тенденцию оставаться на том же уровне – 20,2%.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46062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Питание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Охват горячим питанием школьников составляет – 64%. 130 учащихся  из малообеспеченных семей пользуются льготным горячим питанием. Деятельность школьной столовой осуществляется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xmlns="" val="9604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PC0404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429000"/>
            <a:ext cx="4064000" cy="3048000"/>
          </a:xfrm>
          <a:prstGeom prst="rect">
            <a:avLst/>
          </a:prstGeom>
        </p:spPr>
      </p:pic>
      <p:pic>
        <p:nvPicPr>
          <p:cNvPr id="7" name="Содержимое 6" descr="семинар агрессия 3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428604"/>
            <a:ext cx="3687408" cy="2074167"/>
          </a:xfrm>
        </p:spPr>
      </p:pic>
      <p:pic>
        <p:nvPicPr>
          <p:cNvPr id="8" name="Рисунок 7" descr="PC1800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1857364"/>
            <a:ext cx="3143272" cy="23574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48880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Индивидуальные </a:t>
            </a:r>
            <a:r>
              <a:rPr lang="ru-RU" sz="4400" dirty="0"/>
              <a:t>и коллективные занятия с элементами тренинга по профилактике поведенческих </a:t>
            </a:r>
            <a:r>
              <a:rPr lang="ru-RU" dirty="0"/>
              <a:t>рисков, опасных для </a:t>
            </a:r>
            <a:r>
              <a:rPr lang="ru-RU" sz="4400" dirty="0"/>
              <a:t>здоровья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468880"/>
            <a:ext cx="8229600" cy="4389120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ru-RU" dirty="0"/>
              <a:t>Я выбираю спорт, как альтернативу пагубным привычкам», </a:t>
            </a:r>
            <a:endParaRPr lang="ru-RU" dirty="0" smtClean="0"/>
          </a:p>
          <a:p>
            <a:r>
              <a:rPr lang="ru-RU" dirty="0" smtClean="0"/>
              <a:t>акция </a:t>
            </a:r>
            <a:r>
              <a:rPr lang="ru-RU" dirty="0"/>
              <a:t>«Не трать деньги на алкоголь и табак</a:t>
            </a:r>
            <a:r>
              <a:rPr lang="ru-RU" dirty="0" smtClean="0"/>
              <a:t>»,</a:t>
            </a:r>
          </a:p>
          <a:p>
            <a:r>
              <a:rPr lang="ru-RU" dirty="0" smtClean="0"/>
              <a:t> </a:t>
            </a:r>
            <a:r>
              <a:rPr lang="ru-RU" dirty="0"/>
              <a:t>акция, приуроченная к всемирному дню борьбы со СПИДом «Мы вместе!», </a:t>
            </a:r>
            <a:endParaRPr lang="ru-RU" dirty="0" smtClean="0"/>
          </a:p>
          <a:p>
            <a:r>
              <a:rPr lang="ru-RU" dirty="0" smtClean="0"/>
              <a:t>конкурс </a:t>
            </a:r>
            <a:r>
              <a:rPr lang="ru-RU" dirty="0"/>
              <a:t>«Я голосую за здоровую жизнь!», школьный конкурс по ПДД «По страницам дорожной азбуки»</a:t>
            </a:r>
          </a:p>
        </p:txBody>
      </p:sp>
    </p:spTree>
    <p:extLst>
      <p:ext uri="{BB962C8B-B14F-4D97-AF65-F5344CB8AC3E}">
        <p14:creationId xmlns:p14="http://schemas.microsoft.com/office/powerpoint/2010/main" xmlns="" val="3617720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35280" cy="151443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err="1"/>
              <a:t>Гражданско</a:t>
            </a:r>
            <a:r>
              <a:rPr lang="ru-RU" dirty="0"/>
              <a:t>–патриотическое воспитание учащихся</a:t>
            </a:r>
          </a:p>
        </p:txBody>
      </p:sp>
      <p:pic>
        <p:nvPicPr>
          <p:cNvPr id="4" name="Содержимое 3" descr="SAM_44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7643" y="4288232"/>
            <a:ext cx="3426357" cy="2569768"/>
          </a:xfrm>
        </p:spPr>
      </p:pic>
      <p:pic>
        <p:nvPicPr>
          <p:cNvPr id="5" name="Рисунок 4" descr="SAM_44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3214686"/>
            <a:ext cx="3214678" cy="2411009"/>
          </a:xfrm>
          <a:prstGeom prst="rect">
            <a:avLst/>
          </a:prstGeom>
        </p:spPr>
      </p:pic>
      <p:pic>
        <p:nvPicPr>
          <p:cNvPr id="6" name="Рисунок 5" descr="SAM_43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071678"/>
            <a:ext cx="2928926" cy="219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9534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988840"/>
            <a:ext cx="9144000" cy="2592288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/>
              <a:t>Охват детей разными формами дополнительного образования в школе составляет  96 </a:t>
            </a:r>
            <a:r>
              <a:rPr lang="ru-RU" dirty="0" smtClean="0"/>
              <a:t>%.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16832"/>
            <a:ext cx="8229600" cy="438912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10629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2467009696"/>
              </p:ext>
            </p:extLst>
          </p:nvPr>
        </p:nvGraphicFramePr>
        <p:xfrm>
          <a:off x="34685" y="28802"/>
          <a:ext cx="9109315" cy="6829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735701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ЛОЛ «Солнышко»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116632"/>
            <a:ext cx="2857500" cy="952500"/>
          </a:xfrm>
        </p:spPr>
      </p:pic>
      <p:pic>
        <p:nvPicPr>
          <p:cNvPr id="5" name="Рисунок 4" descr="IMG_38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857364"/>
            <a:ext cx="4000528" cy="3000396"/>
          </a:xfrm>
          <a:prstGeom prst="rect">
            <a:avLst/>
          </a:prstGeom>
        </p:spPr>
      </p:pic>
      <p:pic>
        <p:nvPicPr>
          <p:cNvPr id="6" name="Рисунок 5" descr="IMG_38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3804049"/>
            <a:ext cx="4071934" cy="305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3074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Профилактика  </a:t>
            </a:r>
            <a:r>
              <a:rPr lang="ru-RU" dirty="0"/>
              <a:t>правонарушений учащихся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0128767"/>
              </p:ext>
            </p:extLst>
          </p:nvPr>
        </p:nvGraphicFramePr>
        <p:xfrm>
          <a:off x="0" y="1628800"/>
          <a:ext cx="9144000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90090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Профилактика  </a:t>
            </a:r>
            <a:r>
              <a:rPr lang="ru-RU" dirty="0"/>
              <a:t>правонарушений учащихся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861681987"/>
              </p:ext>
            </p:extLst>
          </p:nvPr>
        </p:nvGraphicFramePr>
        <p:xfrm>
          <a:off x="107504" y="1196752"/>
          <a:ext cx="9036496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46187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На учете в ПДН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935480"/>
            <a:ext cx="8579296" cy="4389120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2010-2011 учебном году  состояло  человек 14 детей (5,6%)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  2011-2012 учебном году -  4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чел.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(1,9%)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период с января по март 2012 года сняты с учёта 6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учащихся (2,9%)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3803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На учете в КДН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38912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2010-2011 учебном году состояло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 человека - (1,6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%)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2011-2012 учебном году –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 человек (0,4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%) </a:t>
            </a:r>
          </a:p>
        </p:txBody>
      </p:sp>
    </p:spTree>
    <p:extLst>
      <p:ext uri="{BB962C8B-B14F-4D97-AF65-F5344CB8AC3E}">
        <p14:creationId xmlns:p14="http://schemas.microsoft.com/office/powerpoint/2010/main" xmlns="" val="2391172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95536" y="764704"/>
            <a:ext cx="8216800" cy="5825380"/>
          </a:xfrm>
          <a:prstGeom prst="horizontalScrol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Учебно-методический фонд составляет  5694 экз. – учебники (Федерального перечня 4870 экз., регионального 824 экз.).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85020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95536" y="764704"/>
            <a:ext cx="8216800" cy="5825380"/>
          </a:xfrm>
          <a:prstGeom prst="horizontalScrol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1 января 2012 года составляет 6993 экз. В том числе художественной литературы 4451 экз. ( 4403 экз. на русском языке, 48 экз. на татарском языке), и справочной 234 экз. (на русском языке 178 экз., на татарском 56 экз.). Отраслевая литература 2542 экз. (на русском языке 1741 экз., на татарском языке 801 экз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.).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97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Результативность образовательной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107504" y="1700808"/>
            <a:ext cx="9036496" cy="51571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2010-2011 учебном  году  15 обучающиеся 4 класса в полном объеме выполнили требования к уровню подготовки оканчивающих начальную школу. Из них 8 человек закончили начальную школу на «4» и «5» (53%). Успеваемость обучающихся составила 100</a:t>
            </a:r>
            <a:r>
              <a:rPr lang="ru-RU" sz="2400" dirty="0" smtClean="0"/>
              <a:t>%.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330459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трелка влево 3"/>
          <p:cNvSpPr/>
          <p:nvPr/>
        </p:nvSpPr>
        <p:spPr>
          <a:xfrm>
            <a:off x="0" y="116632"/>
            <a:ext cx="8964488" cy="67413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2010-2011 учебном  году  выпуск основной средней школы составил 42 учащихся. Учащиеся 9 классов сдавали государственную (итоговую) аттестацию по новой форме по русскому языку (успеваемость 45%, качество 12%) и математике  (успеваемость 63%, качество 10</a:t>
            </a:r>
            <a:r>
              <a:rPr lang="ru-RU" sz="2400" dirty="0" smtClean="0"/>
              <a:t>%).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462183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251520" y="476672"/>
            <a:ext cx="8784976" cy="590465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2010-2011 учебном году  8 человек выпускных классов был допущен к итоговой аттестации. Это учащиеся 12 класса (вечернее форма обучения). Все учащиеся сдали ЕГЭ и получили аттестаты. В этом учебном году выпускаются 15 учащихся 11 класса (дневное обучение) и 8 учащихся 12 класса (вечерняя форма обучения).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5437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0" y="188640"/>
            <a:ext cx="9144000" cy="669994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конкурсном движении разного уровня принимало участие 103 учащихся, что составляет 50% от общего количества обучающихся. Из них 65 стали победителями и призерами. В 2011-2012 учебном году собственные проекты, исследовательские работы и презентации учащиеся  школы представили на муниципальной научно-практической конференции, из 6 работ 3  стали победителями и призерами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7504" y="188640"/>
            <a:ext cx="8784976" cy="1944216"/>
          </a:xfrm>
          <a:prstGeom prst="rect">
            <a:avLst/>
          </a:prstGeom>
          <a:ln w="38100" cap="flat" cmpd="sng" algn="ctr">
            <a:noFill/>
            <a:prstDash val="solid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0" rIns="0" bIns="0" anchor="b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Результативность участия в олимпиадах, конкурсах, соревнованиях, смотрах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114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85270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/>
              <a:t>Кадровое обеспечение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35480"/>
            <a:ext cx="8435280" cy="438912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начало 2011-2012 учебного года в школе работает 22 педагога. Школа укомплектована педагогами на 100 %, уроки английского языка ведёт совместитель. 91% педагогов имеют высшее профессиональное образование, 100% педагогов - базовое образование, соответствующее преподаваемым дисциплинам.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45020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ru-RU" dirty="0"/>
              <a:t>Возрастной состав педагогов: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19206958"/>
              </p:ext>
            </p:extLst>
          </p:nvPr>
        </p:nvGraphicFramePr>
        <p:xfrm>
          <a:off x="107504" y="1052736"/>
          <a:ext cx="856895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239964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Педагогический стаж педагогов составляет: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73391563"/>
              </p:ext>
            </p:extLst>
          </p:nvPr>
        </p:nvGraphicFramePr>
        <p:xfrm>
          <a:off x="323528" y="1754981"/>
          <a:ext cx="8712968" cy="4914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0319729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ru-RU" dirty="0"/>
              <a:t>Квалификационные категории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4983832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93717998"/>
              </p:ext>
            </p:extLst>
          </p:nvPr>
        </p:nvGraphicFramePr>
        <p:xfrm>
          <a:off x="0" y="2057400"/>
          <a:ext cx="6858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6516693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642974" y="2214554"/>
            <a:ext cx="9344356" cy="2585323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l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Методическая и 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научно-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исследовательская </a:t>
            </a:r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деятельность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8266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Результативность деятельности образовательного учреждения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школа </a:t>
            </a:r>
            <a:r>
              <a:rPr lang="ru-RU" dirty="0"/>
              <a:t>в 2012 году подтвердила статус «Школа содействующая здоровью» серебряного уровня;</a:t>
            </a:r>
          </a:p>
          <a:p>
            <a:r>
              <a:rPr lang="ru-RU" dirty="0" smtClean="0"/>
              <a:t>100</a:t>
            </a:r>
            <a:r>
              <a:rPr lang="ru-RU" dirty="0"/>
              <a:t>% педагогов в 2010 году прошли курсовую подготовку по </a:t>
            </a:r>
            <a:r>
              <a:rPr lang="ru-RU" dirty="0" err="1"/>
              <a:t>здоровьесберегающим</a:t>
            </a:r>
            <a:r>
              <a:rPr lang="ru-RU" dirty="0"/>
              <a:t> технологиям;</a:t>
            </a:r>
          </a:p>
          <a:p>
            <a:r>
              <a:rPr lang="ru-RU" dirty="0" smtClean="0"/>
              <a:t>увеличение </a:t>
            </a:r>
            <a:r>
              <a:rPr lang="ru-RU" dirty="0"/>
              <a:t>количества педагогов, имеющих  первую квалификационную категорию;</a:t>
            </a:r>
          </a:p>
          <a:p>
            <a:r>
              <a:rPr lang="ru-RU" dirty="0" smtClean="0"/>
              <a:t> </a:t>
            </a:r>
            <a:r>
              <a:rPr lang="ru-RU" dirty="0"/>
              <a:t>постоянно идёт пополнение материально-технической базы школы.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96185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365</TotalTime>
  <Words>1546</Words>
  <Application>Microsoft Office PowerPoint</Application>
  <PresentationFormat>Экран (4:3)</PresentationFormat>
  <Paragraphs>141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Поток</vt:lpstr>
      <vt:lpstr>Публичный доклад - 2012</vt:lpstr>
      <vt:lpstr>Слайд 2</vt:lpstr>
      <vt:lpstr>Слайд 3</vt:lpstr>
      <vt:lpstr>Слайд 4</vt:lpstr>
      <vt:lpstr>Ученический коллектив в 2011/12 учебном году составил </vt:lpstr>
      <vt:lpstr>Слайд 6</vt:lpstr>
      <vt:lpstr>Структура образовательного учреждения и система управления</vt:lpstr>
      <vt:lpstr>Контингент образовательного учреждения</vt:lpstr>
      <vt:lpstr>Слайд 9</vt:lpstr>
      <vt:lpstr>Слайд 10</vt:lpstr>
      <vt:lpstr>Анализ трудоустройства выпускников</vt:lpstr>
      <vt:lpstr>Содержание образовательной деятельности</vt:lpstr>
      <vt:lpstr>Перспективы и ожидаемые результаты:</vt:lpstr>
      <vt:lpstr>Учебный план</vt:lpstr>
      <vt:lpstr>Элективные курсы</vt:lpstr>
      <vt:lpstr>Элективные курсы</vt:lpstr>
      <vt:lpstr>Состояние воспитательной работы и дополнительного образования</vt:lpstr>
      <vt:lpstr>Слайд 18</vt:lpstr>
      <vt:lpstr>Медицинское обслуживание</vt:lpstr>
      <vt:lpstr>Слайд 20</vt:lpstr>
      <vt:lpstr>Питание </vt:lpstr>
      <vt:lpstr>Слайд 22</vt:lpstr>
      <vt:lpstr>Индивидуальные и коллективные занятия с элементами тренинга по профилактике поведенческих рисков, опасных для здоровья</vt:lpstr>
      <vt:lpstr>Гражданско–патриотическое воспитание учащихся</vt:lpstr>
      <vt:lpstr>Охват детей разными формами дополнительного образования в школе составляет  96 %.</vt:lpstr>
      <vt:lpstr>Слайд 26</vt:lpstr>
      <vt:lpstr>ЛОЛ «Солнышко»</vt:lpstr>
      <vt:lpstr>Профилактика  правонарушений учащихся</vt:lpstr>
      <vt:lpstr>Профилактика  правонарушений учащихся</vt:lpstr>
      <vt:lpstr>На учете в ПДН</vt:lpstr>
      <vt:lpstr>На учете в КДН </vt:lpstr>
      <vt:lpstr>Слайд 32</vt:lpstr>
      <vt:lpstr>Слайд 33</vt:lpstr>
      <vt:lpstr>Результативность образовательной деятельности</vt:lpstr>
      <vt:lpstr>Слайд 35</vt:lpstr>
      <vt:lpstr>Слайд 36</vt:lpstr>
      <vt:lpstr>Слайд 37</vt:lpstr>
      <vt:lpstr>Кадровое обеспечение</vt:lpstr>
      <vt:lpstr>Возрастной состав педагогов: </vt:lpstr>
      <vt:lpstr>Педагогический стаж педагогов составляет: </vt:lpstr>
      <vt:lpstr>Квалификационные категории </vt:lpstr>
      <vt:lpstr>Слайд 42</vt:lpstr>
      <vt:lpstr>Результативность деятельности образовательного учреждения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SERVER</dc:creator>
  <cp:lastModifiedBy>Венера</cp:lastModifiedBy>
  <cp:revision>27</cp:revision>
  <dcterms:created xsi:type="dcterms:W3CDTF">2012-05-15T07:59:00Z</dcterms:created>
  <dcterms:modified xsi:type="dcterms:W3CDTF">2012-05-23T03:30:27Z</dcterms:modified>
</cp:coreProperties>
</file>